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xml" ContentType="application/vnd.openxmlformats-officedocument.presentationml.tags+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Lst>
  <p:notesMasterIdLst>
    <p:notesMasterId r:id="rId22"/>
  </p:notesMasterIdLst>
  <p:sldIdLst>
    <p:sldId id="268" r:id="rId4"/>
    <p:sldId id="1264" r:id="rId5"/>
    <p:sldId id="1263" r:id="rId6"/>
    <p:sldId id="1240" r:id="rId7"/>
    <p:sldId id="1256" r:id="rId8"/>
    <p:sldId id="1253" r:id="rId9"/>
    <p:sldId id="1248" r:id="rId10"/>
    <p:sldId id="1245" r:id="rId11"/>
    <p:sldId id="1235" r:id="rId12"/>
    <p:sldId id="1241" r:id="rId13"/>
    <p:sldId id="1251" r:id="rId14"/>
    <p:sldId id="1249" r:id="rId15"/>
    <p:sldId id="1258" r:id="rId16"/>
    <p:sldId id="1255" r:id="rId17"/>
    <p:sldId id="1247" r:id="rId18"/>
    <p:sldId id="1257" r:id="rId19"/>
    <p:sldId id="1252" r:id="rId20"/>
    <p:sldId id="271" r:id="rId21"/>
  </p:sldIdLst>
  <p:sldSz cx="9144000" cy="6858000" type="screen4x3"/>
  <p:notesSz cx="6858000" cy="9144000"/>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8C00"/>
    <a:srgbClr val="D2A000"/>
    <a:srgbClr val="FFC000"/>
    <a:srgbClr val="FCDFC6"/>
    <a:srgbClr val="BDBCBC"/>
    <a:srgbClr val="780076"/>
    <a:srgbClr val="BF6A95"/>
    <a:srgbClr val="CC4D86"/>
    <a:srgbClr val="DE9EA2"/>
    <a:srgbClr val="D0D8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82932" autoAdjust="0"/>
  </p:normalViewPr>
  <p:slideViewPr>
    <p:cSldViewPr>
      <p:cViewPr varScale="1">
        <p:scale>
          <a:sx n="45" d="100"/>
          <a:sy n="45" d="100"/>
        </p:scale>
        <p:origin x="296" y="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diagrams/_rels/data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4CADDA-EB42-407F-B216-FE8BFA4D8790}"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zh-CN" altLang="en-US"/>
        </a:p>
      </dgm:t>
    </dgm:pt>
    <dgm:pt modelId="{05551E51-1D89-492E-A39C-795F51519E26}">
      <dgm:prSet phldrT="[文本]"/>
      <dgm:spPr>
        <a:solidFill>
          <a:srgbClr val="FFC000"/>
        </a:solidFill>
      </dgm:spPr>
      <dgm:t>
        <a:bodyPr/>
        <a:lstStyle/>
        <a:p>
          <a:r>
            <a:rPr lang="zh-CN" altLang="en-US" b="1" dirty="0">
              <a:latin typeface="微软雅黑" panose="020B0503020204020204" pitchFamily="34" charset="-122"/>
              <a:ea typeface="微软雅黑" panose="020B0503020204020204" pitchFamily="34" charset="-122"/>
            </a:rPr>
            <a:t>有利</a:t>
          </a:r>
        </a:p>
      </dgm:t>
    </dgm:pt>
    <dgm:pt modelId="{CD45A51F-C8A6-4AFB-800D-F2EF35C15876}" type="parTrans" cxnId="{3A44D8E8-397F-4BEC-8F76-DF8509EF098F}">
      <dgm:prSet/>
      <dgm:spPr/>
      <dgm:t>
        <a:bodyPr/>
        <a:lstStyle/>
        <a:p>
          <a:endParaRPr lang="zh-CN" altLang="en-US"/>
        </a:p>
      </dgm:t>
    </dgm:pt>
    <dgm:pt modelId="{CDBF5F93-1D2C-487A-94A2-051F8EE74035}" type="sibTrans" cxnId="{3A44D8E8-397F-4BEC-8F76-DF8509EF098F}">
      <dgm:prSet/>
      <dgm:spPr/>
      <dgm:t>
        <a:bodyPr/>
        <a:lstStyle/>
        <a:p>
          <a:endParaRPr lang="zh-CN" altLang="en-US"/>
        </a:p>
      </dgm:t>
    </dgm:pt>
    <dgm:pt modelId="{90BDC58B-2251-4B92-BF3F-D95445EAD2F2}">
      <dgm:prSet phldrT="[文本]" custT="1"/>
      <dgm:spPr>
        <a:solidFill>
          <a:srgbClr val="FFC000"/>
        </a:solidFill>
      </dgm:spPr>
      <dgm:t>
        <a:bodyPr/>
        <a:lstStyle/>
        <a:p>
          <a:pPr marL="0" lvl="0" indent="0" algn="ctr" defTabSz="1422400">
            <a:lnSpc>
              <a:spcPct val="90000"/>
            </a:lnSpc>
            <a:spcBef>
              <a:spcPct val="0"/>
            </a:spcBef>
            <a:spcAft>
              <a:spcPct val="35000"/>
            </a:spcAft>
            <a:buNone/>
          </a:pPr>
          <a:r>
            <a:rPr lang="zh-CN" altLang="en-US" sz="3200" b="1" kern="1200" dirty="0">
              <a:solidFill>
                <a:prstClr val="white"/>
              </a:solidFill>
              <a:latin typeface="微软雅黑" panose="020B0503020204020204" pitchFamily="34" charset="-122"/>
              <a:ea typeface="微软雅黑" panose="020B0503020204020204" pitchFamily="34" charset="-122"/>
              <a:cs typeface="+mn-cs"/>
            </a:rPr>
            <a:t>不伤害</a:t>
          </a:r>
        </a:p>
      </dgm:t>
    </dgm:pt>
    <dgm:pt modelId="{907A02E8-8F08-49C4-90BC-0C03F9A7BF9B}" type="parTrans" cxnId="{A1912312-92C4-44CA-B5DB-72E73C735C04}">
      <dgm:prSet/>
      <dgm:spPr/>
      <dgm:t>
        <a:bodyPr/>
        <a:lstStyle/>
        <a:p>
          <a:endParaRPr lang="zh-CN" altLang="en-US"/>
        </a:p>
      </dgm:t>
    </dgm:pt>
    <dgm:pt modelId="{EE3CF4D8-13A1-4041-97EF-720D86CFB701}" type="sibTrans" cxnId="{A1912312-92C4-44CA-B5DB-72E73C735C04}">
      <dgm:prSet/>
      <dgm:spPr/>
      <dgm:t>
        <a:bodyPr/>
        <a:lstStyle/>
        <a:p>
          <a:endParaRPr lang="zh-CN" altLang="en-US"/>
        </a:p>
      </dgm:t>
    </dgm:pt>
    <dgm:pt modelId="{6DF65EC1-BB2E-4001-9976-DC4D6BFB0582}">
      <dgm:prSet phldrT="[文本]" custT="1"/>
      <dgm:spPr>
        <a:solidFill>
          <a:srgbClr val="FFC000"/>
        </a:solidFill>
      </dgm:spPr>
      <dgm:t>
        <a:bodyPr/>
        <a:lstStyle/>
        <a:p>
          <a:pPr marL="0" lvl="0" indent="0" algn="ctr" defTabSz="1422400">
            <a:lnSpc>
              <a:spcPct val="90000"/>
            </a:lnSpc>
            <a:spcBef>
              <a:spcPct val="0"/>
            </a:spcBef>
            <a:spcAft>
              <a:spcPct val="35000"/>
            </a:spcAft>
            <a:buNone/>
          </a:pPr>
          <a:r>
            <a:rPr lang="zh-CN" altLang="en-US" sz="3200" b="1" kern="1200" dirty="0">
              <a:solidFill>
                <a:prstClr val="white"/>
              </a:solidFill>
              <a:latin typeface="微软雅黑" panose="020B0503020204020204" pitchFamily="34" charset="-122"/>
              <a:ea typeface="微软雅黑" panose="020B0503020204020204" pitchFamily="34" charset="-122"/>
              <a:cs typeface="+mn-cs"/>
            </a:rPr>
            <a:t>自主性</a:t>
          </a:r>
        </a:p>
      </dgm:t>
    </dgm:pt>
    <dgm:pt modelId="{6DCF4FDE-C100-4B93-A865-83A2970C4A36}" type="parTrans" cxnId="{2F3412E5-4CF2-413F-AAD9-B08DE3611D67}">
      <dgm:prSet/>
      <dgm:spPr/>
      <dgm:t>
        <a:bodyPr/>
        <a:lstStyle/>
        <a:p>
          <a:endParaRPr lang="zh-CN" altLang="en-US"/>
        </a:p>
      </dgm:t>
    </dgm:pt>
    <dgm:pt modelId="{6D8D87A3-0ACB-431D-A7AD-A526CBCC2099}" type="sibTrans" cxnId="{2F3412E5-4CF2-413F-AAD9-B08DE3611D67}">
      <dgm:prSet/>
      <dgm:spPr/>
      <dgm:t>
        <a:bodyPr/>
        <a:lstStyle/>
        <a:p>
          <a:endParaRPr lang="zh-CN" altLang="en-US"/>
        </a:p>
      </dgm:t>
    </dgm:pt>
    <dgm:pt modelId="{CD053B22-B731-4EDC-BF6C-AB5D80C84BDF}">
      <dgm:prSet phldrT="[文本]" custT="1"/>
      <dgm:spPr>
        <a:solidFill>
          <a:srgbClr val="FFC000"/>
        </a:solidFill>
      </dgm:spPr>
      <dgm:t>
        <a:bodyPr/>
        <a:lstStyle/>
        <a:p>
          <a:r>
            <a:rPr lang="zh-CN" altLang="en-US" sz="3200" b="1" kern="1200" dirty="0">
              <a:solidFill>
                <a:prstClr val="white"/>
              </a:solidFill>
              <a:latin typeface="微软雅黑" panose="020B0503020204020204" pitchFamily="34" charset="-122"/>
              <a:ea typeface="微软雅黑" panose="020B0503020204020204" pitchFamily="34" charset="-122"/>
              <a:cs typeface="+mn-cs"/>
            </a:rPr>
            <a:t>公正</a:t>
          </a:r>
        </a:p>
      </dgm:t>
    </dgm:pt>
    <dgm:pt modelId="{171BD9F2-0845-4668-880F-5428ADD7F324}" type="parTrans" cxnId="{9FEF7004-1ACC-4659-B519-157BF57E8B24}">
      <dgm:prSet/>
      <dgm:spPr/>
      <dgm:t>
        <a:bodyPr/>
        <a:lstStyle/>
        <a:p>
          <a:endParaRPr lang="zh-CN" altLang="en-US"/>
        </a:p>
      </dgm:t>
    </dgm:pt>
    <dgm:pt modelId="{9C1CCC65-4D2F-48D3-A907-DF0F2AA25E32}" type="sibTrans" cxnId="{9FEF7004-1ACC-4659-B519-157BF57E8B24}">
      <dgm:prSet/>
      <dgm:spPr/>
      <dgm:t>
        <a:bodyPr/>
        <a:lstStyle/>
        <a:p>
          <a:endParaRPr lang="zh-CN" altLang="en-US"/>
        </a:p>
      </dgm:t>
    </dgm:pt>
    <dgm:pt modelId="{9427D069-8CD5-4E6C-80DE-B08E9E61CB44}" type="pres">
      <dgm:prSet presAssocID="{9B4CADDA-EB42-407F-B216-FE8BFA4D8790}" presName="matrix" presStyleCnt="0">
        <dgm:presLayoutVars>
          <dgm:chMax val="1"/>
          <dgm:dir/>
          <dgm:resizeHandles val="exact"/>
        </dgm:presLayoutVars>
      </dgm:prSet>
      <dgm:spPr/>
    </dgm:pt>
    <dgm:pt modelId="{A62A031D-A1D7-4A00-ABE9-FEA5DCF9A318}" type="pres">
      <dgm:prSet presAssocID="{9B4CADDA-EB42-407F-B216-FE8BFA4D8790}" presName="diamond" presStyleLbl="bgShp" presStyleIdx="0" presStyleCnt="1"/>
      <dgm:spPr>
        <a:solidFill>
          <a:schemeClr val="bg1">
            <a:lumMod val="85000"/>
          </a:schemeClr>
        </a:solidFill>
      </dgm:spPr>
    </dgm:pt>
    <dgm:pt modelId="{63DDC16B-EE00-44D7-9395-CAD33AB89D81}" type="pres">
      <dgm:prSet presAssocID="{9B4CADDA-EB42-407F-B216-FE8BFA4D8790}" presName="quad1" presStyleLbl="node1" presStyleIdx="0" presStyleCnt="4">
        <dgm:presLayoutVars>
          <dgm:chMax val="0"/>
          <dgm:chPref val="0"/>
          <dgm:bulletEnabled val="1"/>
        </dgm:presLayoutVars>
      </dgm:prSet>
      <dgm:spPr/>
    </dgm:pt>
    <dgm:pt modelId="{DBF35F2A-B856-4501-8F5E-64A69BB5574D}" type="pres">
      <dgm:prSet presAssocID="{9B4CADDA-EB42-407F-B216-FE8BFA4D8790}" presName="quad2" presStyleLbl="node1" presStyleIdx="1" presStyleCnt="4">
        <dgm:presLayoutVars>
          <dgm:chMax val="0"/>
          <dgm:chPref val="0"/>
          <dgm:bulletEnabled val="1"/>
        </dgm:presLayoutVars>
      </dgm:prSet>
      <dgm:spPr/>
    </dgm:pt>
    <dgm:pt modelId="{FB6BC1FA-2A7B-41BB-A279-9C26340F144A}" type="pres">
      <dgm:prSet presAssocID="{9B4CADDA-EB42-407F-B216-FE8BFA4D8790}" presName="quad3" presStyleLbl="node1" presStyleIdx="2" presStyleCnt="4">
        <dgm:presLayoutVars>
          <dgm:chMax val="0"/>
          <dgm:chPref val="0"/>
          <dgm:bulletEnabled val="1"/>
        </dgm:presLayoutVars>
      </dgm:prSet>
      <dgm:spPr/>
    </dgm:pt>
    <dgm:pt modelId="{7354125C-80ED-406C-AF6F-AB1CF6C3179D}" type="pres">
      <dgm:prSet presAssocID="{9B4CADDA-EB42-407F-B216-FE8BFA4D8790}" presName="quad4" presStyleLbl="node1" presStyleIdx="3" presStyleCnt="4">
        <dgm:presLayoutVars>
          <dgm:chMax val="0"/>
          <dgm:chPref val="0"/>
          <dgm:bulletEnabled val="1"/>
        </dgm:presLayoutVars>
      </dgm:prSet>
      <dgm:spPr/>
    </dgm:pt>
  </dgm:ptLst>
  <dgm:cxnLst>
    <dgm:cxn modelId="{9FEF7004-1ACC-4659-B519-157BF57E8B24}" srcId="{9B4CADDA-EB42-407F-B216-FE8BFA4D8790}" destId="{CD053B22-B731-4EDC-BF6C-AB5D80C84BDF}" srcOrd="3" destOrd="0" parTransId="{171BD9F2-0845-4668-880F-5428ADD7F324}" sibTransId="{9C1CCC65-4D2F-48D3-A907-DF0F2AA25E32}"/>
    <dgm:cxn modelId="{A1912312-92C4-44CA-B5DB-72E73C735C04}" srcId="{9B4CADDA-EB42-407F-B216-FE8BFA4D8790}" destId="{90BDC58B-2251-4B92-BF3F-D95445EAD2F2}" srcOrd="1" destOrd="0" parTransId="{907A02E8-8F08-49C4-90BC-0C03F9A7BF9B}" sibTransId="{EE3CF4D8-13A1-4041-97EF-720D86CFB701}"/>
    <dgm:cxn modelId="{EEB64729-0CF6-4747-8F47-3FB0315AAC71}" type="presOf" srcId="{6DF65EC1-BB2E-4001-9976-DC4D6BFB0582}" destId="{FB6BC1FA-2A7B-41BB-A279-9C26340F144A}" srcOrd="0" destOrd="0" presId="urn:microsoft.com/office/officeart/2005/8/layout/matrix3"/>
    <dgm:cxn modelId="{FBDE6D4B-F129-4771-9D95-E124B3D1A8D3}" type="presOf" srcId="{9B4CADDA-EB42-407F-B216-FE8BFA4D8790}" destId="{9427D069-8CD5-4E6C-80DE-B08E9E61CB44}" srcOrd="0" destOrd="0" presId="urn:microsoft.com/office/officeart/2005/8/layout/matrix3"/>
    <dgm:cxn modelId="{E84C0854-9DA2-4335-9A4D-0F0212D30FBE}" type="presOf" srcId="{05551E51-1D89-492E-A39C-795F51519E26}" destId="{63DDC16B-EE00-44D7-9395-CAD33AB89D81}" srcOrd="0" destOrd="0" presId="urn:microsoft.com/office/officeart/2005/8/layout/matrix3"/>
    <dgm:cxn modelId="{7E6C10BE-D9AC-4896-82A9-5238B4875D99}" type="presOf" srcId="{90BDC58B-2251-4B92-BF3F-D95445EAD2F2}" destId="{DBF35F2A-B856-4501-8F5E-64A69BB5574D}" srcOrd="0" destOrd="0" presId="urn:microsoft.com/office/officeart/2005/8/layout/matrix3"/>
    <dgm:cxn modelId="{2F3412E5-4CF2-413F-AAD9-B08DE3611D67}" srcId="{9B4CADDA-EB42-407F-B216-FE8BFA4D8790}" destId="{6DF65EC1-BB2E-4001-9976-DC4D6BFB0582}" srcOrd="2" destOrd="0" parTransId="{6DCF4FDE-C100-4B93-A865-83A2970C4A36}" sibTransId="{6D8D87A3-0ACB-431D-A7AD-A526CBCC2099}"/>
    <dgm:cxn modelId="{3A44D8E8-397F-4BEC-8F76-DF8509EF098F}" srcId="{9B4CADDA-EB42-407F-B216-FE8BFA4D8790}" destId="{05551E51-1D89-492E-A39C-795F51519E26}" srcOrd="0" destOrd="0" parTransId="{CD45A51F-C8A6-4AFB-800D-F2EF35C15876}" sibTransId="{CDBF5F93-1D2C-487A-94A2-051F8EE74035}"/>
    <dgm:cxn modelId="{6FD437F3-A073-4761-B5DC-2E9082AA9518}" type="presOf" srcId="{CD053B22-B731-4EDC-BF6C-AB5D80C84BDF}" destId="{7354125C-80ED-406C-AF6F-AB1CF6C3179D}" srcOrd="0" destOrd="0" presId="urn:microsoft.com/office/officeart/2005/8/layout/matrix3"/>
    <dgm:cxn modelId="{84209B45-20C7-4B0F-AA43-795A70F58D2C}" type="presParOf" srcId="{9427D069-8CD5-4E6C-80DE-B08E9E61CB44}" destId="{A62A031D-A1D7-4A00-ABE9-FEA5DCF9A318}" srcOrd="0" destOrd="0" presId="urn:microsoft.com/office/officeart/2005/8/layout/matrix3"/>
    <dgm:cxn modelId="{BA7CA2D0-D3DC-4118-8910-60C3F407DEDE}" type="presParOf" srcId="{9427D069-8CD5-4E6C-80DE-B08E9E61CB44}" destId="{63DDC16B-EE00-44D7-9395-CAD33AB89D81}" srcOrd="1" destOrd="0" presId="urn:microsoft.com/office/officeart/2005/8/layout/matrix3"/>
    <dgm:cxn modelId="{8CFDE194-13D8-439D-B435-D52B3E557EF7}" type="presParOf" srcId="{9427D069-8CD5-4E6C-80DE-B08E9E61CB44}" destId="{DBF35F2A-B856-4501-8F5E-64A69BB5574D}" srcOrd="2" destOrd="0" presId="urn:microsoft.com/office/officeart/2005/8/layout/matrix3"/>
    <dgm:cxn modelId="{97E0D33D-5453-411D-9016-383309A8C90A}" type="presParOf" srcId="{9427D069-8CD5-4E6C-80DE-B08E9E61CB44}" destId="{FB6BC1FA-2A7B-41BB-A279-9C26340F144A}" srcOrd="3" destOrd="0" presId="urn:microsoft.com/office/officeart/2005/8/layout/matrix3"/>
    <dgm:cxn modelId="{6C60DC7C-79A3-4B71-B43A-985FB20D787B}" type="presParOf" srcId="{9427D069-8CD5-4E6C-80DE-B08E9E61CB44}" destId="{7354125C-80ED-406C-AF6F-AB1CF6C3179D}" srcOrd="4" destOrd="0" presId="urn:microsoft.com/office/officeart/2005/8/layout/matrix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D4A7BF-4C48-4909-ACD6-8995DD8F68F4}"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CC6007CB-950B-4254-8CE0-2E3BAB371040}">
      <dgm:prSet custT="1"/>
      <dgm:spPr>
        <a:solidFill>
          <a:srgbClr val="FFC000"/>
        </a:solidFill>
      </dgm:spPr>
      <dgm:t>
        <a:bodyPr/>
        <a:lstStyle/>
        <a:p>
          <a:r>
            <a:rPr lang="zh-CN" altLang="en-US" sz="2000" b="1" dirty="0">
              <a:latin typeface="微软雅黑" panose="020B0503020204020204" pitchFamily="34" charset="-122"/>
              <a:ea typeface="微软雅黑" panose="020B0503020204020204" pitchFamily="34" charset="-122"/>
            </a:rPr>
            <a:t>结合病情</a:t>
          </a:r>
          <a:r>
            <a:rPr lang="zh-CN" sz="2000" b="1" dirty="0">
              <a:latin typeface="微软雅黑" panose="020B0503020204020204" pitchFamily="34" charset="-122"/>
              <a:ea typeface="微软雅黑" panose="020B0503020204020204" pitchFamily="34" charset="-122"/>
            </a:rPr>
            <a:t>分析干预的受益</a:t>
          </a:r>
          <a:r>
            <a:rPr lang="zh-CN" altLang="en-US" sz="2000" b="1" dirty="0">
              <a:latin typeface="微软雅黑" panose="020B0503020204020204" pitchFamily="34" charset="-122"/>
              <a:ea typeface="微软雅黑" panose="020B0503020204020204" pitchFamily="34" charset="-122"/>
            </a:rPr>
            <a:t>、</a:t>
          </a:r>
          <a:r>
            <a:rPr lang="zh-CN" sz="2000" b="1" dirty="0">
              <a:latin typeface="微软雅黑" panose="020B0503020204020204" pitchFamily="34" charset="-122"/>
              <a:ea typeface="微软雅黑" panose="020B0503020204020204" pitchFamily="34" charset="-122"/>
            </a:rPr>
            <a:t>风险</a:t>
          </a:r>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负担</a:t>
          </a:r>
          <a:endParaRPr lang="en-US" sz="2000" b="1" dirty="0">
            <a:latin typeface="微软雅黑" panose="020B0503020204020204" pitchFamily="34" charset="-122"/>
            <a:ea typeface="微软雅黑" panose="020B0503020204020204" pitchFamily="34" charset="-122"/>
          </a:endParaRPr>
        </a:p>
      </dgm:t>
    </dgm:pt>
    <dgm:pt modelId="{C5A14D0D-F018-456C-B113-7FBD2B0F1FFF}" type="parTrans" cxnId="{B6D7FD79-2F4F-43B4-A1D7-B4B7C93DCD0A}">
      <dgm:prSet/>
      <dgm:spPr/>
      <dgm:t>
        <a:bodyPr/>
        <a:lstStyle/>
        <a:p>
          <a:endParaRPr lang="en-US" sz="2000"/>
        </a:p>
      </dgm:t>
    </dgm:pt>
    <dgm:pt modelId="{61073E22-0D07-40E3-8AB2-041CAF8F4811}" type="sibTrans" cxnId="{B6D7FD79-2F4F-43B4-A1D7-B4B7C93DCD0A}">
      <dgm:prSet/>
      <dgm:spPr/>
      <dgm:t>
        <a:bodyPr/>
        <a:lstStyle/>
        <a:p>
          <a:endParaRPr lang="en-US" sz="2000"/>
        </a:p>
      </dgm:t>
    </dgm:pt>
    <dgm:pt modelId="{D4CD8FCC-396E-4A61-B79E-62B1AA62B420}">
      <dgm:prSet custT="1"/>
      <dgm:spPr>
        <a:solidFill>
          <a:srgbClr val="D2A000"/>
        </a:solidFill>
      </dgm:spPr>
      <dgm:t>
        <a:bodyPr/>
        <a:lstStyle/>
        <a:p>
          <a:r>
            <a:rPr lang="zh-CN" altLang="en-US" sz="2000" b="1" dirty="0">
              <a:latin typeface="微软雅黑" panose="020B0503020204020204" pitchFamily="34" charset="-122"/>
              <a:ea typeface="微软雅黑" panose="020B0503020204020204" pitchFamily="34" charset="-122"/>
            </a:rPr>
            <a:t>了解患者偏好</a:t>
          </a:r>
          <a:endParaRPr lang="en-US" sz="2000" b="1" dirty="0">
            <a:latin typeface="微软雅黑" panose="020B0503020204020204" pitchFamily="34" charset="-122"/>
            <a:ea typeface="微软雅黑" panose="020B0503020204020204" pitchFamily="34" charset="-122"/>
          </a:endParaRPr>
        </a:p>
      </dgm:t>
    </dgm:pt>
    <dgm:pt modelId="{B409E0EC-9217-4B5D-9128-49A904A53A9C}" type="parTrans" cxnId="{A83E5778-FC4F-4113-A46C-708D9C6BE256}">
      <dgm:prSet/>
      <dgm:spPr/>
      <dgm:t>
        <a:bodyPr/>
        <a:lstStyle/>
        <a:p>
          <a:endParaRPr lang="en-US" sz="2000"/>
        </a:p>
      </dgm:t>
    </dgm:pt>
    <dgm:pt modelId="{2EA8BD9E-BA3E-47E6-8D26-0A54207D6E75}" type="sibTrans" cxnId="{A83E5778-FC4F-4113-A46C-708D9C6BE256}">
      <dgm:prSet/>
      <dgm:spPr/>
      <dgm:t>
        <a:bodyPr/>
        <a:lstStyle/>
        <a:p>
          <a:endParaRPr lang="en-US" sz="2000"/>
        </a:p>
      </dgm:t>
    </dgm:pt>
    <dgm:pt modelId="{D3810D93-646C-4B16-8442-E149D46023BD}">
      <dgm:prSet custT="1"/>
      <dgm:spPr>
        <a:solidFill>
          <a:srgbClr val="B88C00"/>
        </a:solidFill>
      </dgm:spPr>
      <dgm:t>
        <a:bodyPr/>
        <a:lstStyle/>
        <a:p>
          <a:pPr marL="0" lvl="0" indent="0" algn="ctr" defTabSz="889000">
            <a:lnSpc>
              <a:spcPct val="90000"/>
            </a:lnSpc>
            <a:spcBef>
              <a:spcPct val="0"/>
            </a:spcBef>
            <a:spcAft>
              <a:spcPct val="35000"/>
            </a:spcAft>
            <a:buNone/>
          </a:pPr>
          <a:r>
            <a:rPr lang="zh-CN" altLang="en-US" sz="2000" b="1" kern="1200" dirty="0">
              <a:solidFill>
                <a:prstClr val="white"/>
              </a:solidFill>
              <a:latin typeface="微软雅黑" panose="020B0503020204020204" pitchFamily="34" charset="-122"/>
              <a:ea typeface="微软雅黑" panose="020B0503020204020204" pitchFamily="34" charset="-122"/>
              <a:cs typeface="+mn-cs"/>
            </a:rPr>
            <a:t>生命质量，资源分配</a:t>
          </a:r>
          <a:endParaRPr lang="en-US" sz="2000" b="1" kern="1200" dirty="0">
            <a:solidFill>
              <a:prstClr val="white"/>
            </a:solidFill>
            <a:latin typeface="微软雅黑" panose="020B0503020204020204" pitchFamily="34" charset="-122"/>
            <a:ea typeface="微软雅黑" panose="020B0503020204020204" pitchFamily="34" charset="-122"/>
            <a:cs typeface="+mn-cs"/>
          </a:endParaRPr>
        </a:p>
      </dgm:t>
    </dgm:pt>
    <dgm:pt modelId="{8DC13980-360F-45F4-B737-3E42DFB1BAA8}" type="parTrans" cxnId="{6984347A-2FC6-4664-9BD1-9EC2B28A9ADF}">
      <dgm:prSet/>
      <dgm:spPr/>
      <dgm:t>
        <a:bodyPr/>
        <a:lstStyle/>
        <a:p>
          <a:endParaRPr lang="en-US" sz="2000"/>
        </a:p>
      </dgm:t>
    </dgm:pt>
    <dgm:pt modelId="{85DCCB2A-9AC8-4E97-8813-19F25F6F5C94}" type="sibTrans" cxnId="{6984347A-2FC6-4664-9BD1-9EC2B28A9ADF}">
      <dgm:prSet/>
      <dgm:spPr/>
      <dgm:t>
        <a:bodyPr/>
        <a:lstStyle/>
        <a:p>
          <a:endParaRPr lang="en-US" sz="2000"/>
        </a:p>
      </dgm:t>
    </dgm:pt>
    <dgm:pt modelId="{6EB3958E-2170-41A2-83FE-20040A7F307C}" type="pres">
      <dgm:prSet presAssocID="{4BD4A7BF-4C48-4909-ACD6-8995DD8F68F4}" presName="Name0" presStyleCnt="0">
        <dgm:presLayoutVars>
          <dgm:dir/>
          <dgm:animLvl val="lvl"/>
          <dgm:resizeHandles val="exact"/>
        </dgm:presLayoutVars>
      </dgm:prSet>
      <dgm:spPr/>
    </dgm:pt>
    <dgm:pt modelId="{AEAA192E-E473-4FE9-95F7-B829A6C00148}" type="pres">
      <dgm:prSet presAssocID="{D3810D93-646C-4B16-8442-E149D46023BD}" presName="boxAndChildren" presStyleCnt="0"/>
      <dgm:spPr/>
    </dgm:pt>
    <dgm:pt modelId="{D6A5637F-A907-40BC-858C-B91E1EA7D710}" type="pres">
      <dgm:prSet presAssocID="{D3810D93-646C-4B16-8442-E149D46023BD}" presName="parentTextBox" presStyleLbl="node1" presStyleIdx="0" presStyleCnt="3"/>
      <dgm:spPr/>
    </dgm:pt>
    <dgm:pt modelId="{CB8508B5-C07D-4557-9886-C1A10458FBCD}" type="pres">
      <dgm:prSet presAssocID="{2EA8BD9E-BA3E-47E6-8D26-0A54207D6E75}" presName="sp" presStyleCnt="0"/>
      <dgm:spPr/>
    </dgm:pt>
    <dgm:pt modelId="{9F09F4B0-7DAE-4044-97D6-79329602D493}" type="pres">
      <dgm:prSet presAssocID="{D4CD8FCC-396E-4A61-B79E-62B1AA62B420}" presName="arrowAndChildren" presStyleCnt="0"/>
      <dgm:spPr/>
    </dgm:pt>
    <dgm:pt modelId="{9CBCBAD8-C674-4871-9646-6891D32F1A63}" type="pres">
      <dgm:prSet presAssocID="{D4CD8FCC-396E-4A61-B79E-62B1AA62B420}" presName="parentTextArrow" presStyleLbl="node1" presStyleIdx="1" presStyleCnt="3"/>
      <dgm:spPr/>
    </dgm:pt>
    <dgm:pt modelId="{13E26F28-B312-4608-8B0B-99B49D8BAB1E}" type="pres">
      <dgm:prSet presAssocID="{61073E22-0D07-40E3-8AB2-041CAF8F4811}" presName="sp" presStyleCnt="0"/>
      <dgm:spPr/>
    </dgm:pt>
    <dgm:pt modelId="{0B781C86-62D7-48EC-A136-A16DD2639B91}" type="pres">
      <dgm:prSet presAssocID="{CC6007CB-950B-4254-8CE0-2E3BAB371040}" presName="arrowAndChildren" presStyleCnt="0"/>
      <dgm:spPr/>
    </dgm:pt>
    <dgm:pt modelId="{FCD79AAC-3064-4CDC-8CDA-C5F6168C5591}" type="pres">
      <dgm:prSet presAssocID="{CC6007CB-950B-4254-8CE0-2E3BAB371040}" presName="parentTextArrow" presStyleLbl="node1" presStyleIdx="2" presStyleCnt="3"/>
      <dgm:spPr/>
    </dgm:pt>
  </dgm:ptLst>
  <dgm:cxnLst>
    <dgm:cxn modelId="{A1C3C134-7D67-4D99-A294-1374A76CD899}" type="presOf" srcId="{D3810D93-646C-4B16-8442-E149D46023BD}" destId="{D6A5637F-A907-40BC-858C-B91E1EA7D710}" srcOrd="0" destOrd="0" presId="urn:microsoft.com/office/officeart/2005/8/layout/process4"/>
    <dgm:cxn modelId="{A83E5778-FC4F-4113-A46C-708D9C6BE256}" srcId="{4BD4A7BF-4C48-4909-ACD6-8995DD8F68F4}" destId="{D4CD8FCC-396E-4A61-B79E-62B1AA62B420}" srcOrd="1" destOrd="0" parTransId="{B409E0EC-9217-4B5D-9128-49A904A53A9C}" sibTransId="{2EA8BD9E-BA3E-47E6-8D26-0A54207D6E75}"/>
    <dgm:cxn modelId="{B6D7FD79-2F4F-43B4-A1D7-B4B7C93DCD0A}" srcId="{4BD4A7BF-4C48-4909-ACD6-8995DD8F68F4}" destId="{CC6007CB-950B-4254-8CE0-2E3BAB371040}" srcOrd="0" destOrd="0" parTransId="{C5A14D0D-F018-456C-B113-7FBD2B0F1FFF}" sibTransId="{61073E22-0D07-40E3-8AB2-041CAF8F4811}"/>
    <dgm:cxn modelId="{6984347A-2FC6-4664-9BD1-9EC2B28A9ADF}" srcId="{4BD4A7BF-4C48-4909-ACD6-8995DD8F68F4}" destId="{D3810D93-646C-4B16-8442-E149D46023BD}" srcOrd="2" destOrd="0" parTransId="{8DC13980-360F-45F4-B737-3E42DFB1BAA8}" sibTransId="{85DCCB2A-9AC8-4E97-8813-19F25F6F5C94}"/>
    <dgm:cxn modelId="{59A9C094-F3E9-4745-8C63-6E3B1CDE845B}" type="presOf" srcId="{4BD4A7BF-4C48-4909-ACD6-8995DD8F68F4}" destId="{6EB3958E-2170-41A2-83FE-20040A7F307C}" srcOrd="0" destOrd="0" presId="urn:microsoft.com/office/officeart/2005/8/layout/process4"/>
    <dgm:cxn modelId="{89C6EFCF-33B1-4224-866B-2B314C070428}" type="presOf" srcId="{D4CD8FCC-396E-4A61-B79E-62B1AA62B420}" destId="{9CBCBAD8-C674-4871-9646-6891D32F1A63}" srcOrd="0" destOrd="0" presId="urn:microsoft.com/office/officeart/2005/8/layout/process4"/>
    <dgm:cxn modelId="{1C875AF4-96BE-4174-82F1-655661E0162F}" type="presOf" srcId="{CC6007CB-950B-4254-8CE0-2E3BAB371040}" destId="{FCD79AAC-3064-4CDC-8CDA-C5F6168C5591}" srcOrd="0" destOrd="0" presId="urn:microsoft.com/office/officeart/2005/8/layout/process4"/>
    <dgm:cxn modelId="{F806D455-A670-4009-9F46-250EF3873CC1}" type="presParOf" srcId="{6EB3958E-2170-41A2-83FE-20040A7F307C}" destId="{AEAA192E-E473-4FE9-95F7-B829A6C00148}" srcOrd="0" destOrd="0" presId="urn:microsoft.com/office/officeart/2005/8/layout/process4"/>
    <dgm:cxn modelId="{300B6467-817A-4C5A-ABEA-DB74F7216061}" type="presParOf" srcId="{AEAA192E-E473-4FE9-95F7-B829A6C00148}" destId="{D6A5637F-A907-40BC-858C-B91E1EA7D710}" srcOrd="0" destOrd="0" presId="urn:microsoft.com/office/officeart/2005/8/layout/process4"/>
    <dgm:cxn modelId="{FF5678B1-2B2A-4372-B4D0-EC14CD337B46}" type="presParOf" srcId="{6EB3958E-2170-41A2-83FE-20040A7F307C}" destId="{CB8508B5-C07D-4557-9886-C1A10458FBCD}" srcOrd="1" destOrd="0" presId="urn:microsoft.com/office/officeart/2005/8/layout/process4"/>
    <dgm:cxn modelId="{FCACD540-62B5-406D-970B-C65D268A6D9A}" type="presParOf" srcId="{6EB3958E-2170-41A2-83FE-20040A7F307C}" destId="{9F09F4B0-7DAE-4044-97D6-79329602D493}" srcOrd="2" destOrd="0" presId="urn:microsoft.com/office/officeart/2005/8/layout/process4"/>
    <dgm:cxn modelId="{7F4E31F5-19FD-4FF9-9F16-9D963D27E18F}" type="presParOf" srcId="{9F09F4B0-7DAE-4044-97D6-79329602D493}" destId="{9CBCBAD8-C674-4871-9646-6891D32F1A63}" srcOrd="0" destOrd="0" presId="urn:microsoft.com/office/officeart/2005/8/layout/process4"/>
    <dgm:cxn modelId="{D38FB983-30A5-4990-BEFD-4C0516115F51}" type="presParOf" srcId="{6EB3958E-2170-41A2-83FE-20040A7F307C}" destId="{13E26F28-B312-4608-8B0B-99B49D8BAB1E}" srcOrd="3" destOrd="0" presId="urn:microsoft.com/office/officeart/2005/8/layout/process4"/>
    <dgm:cxn modelId="{D0D0916E-EB4E-4D8B-B34C-F8AC38778F82}" type="presParOf" srcId="{6EB3958E-2170-41A2-83FE-20040A7F307C}" destId="{0B781C86-62D7-48EC-A136-A16DD2639B91}" srcOrd="4" destOrd="0" presId="urn:microsoft.com/office/officeart/2005/8/layout/process4"/>
    <dgm:cxn modelId="{B642981E-C72A-4F3A-9165-09F5C721B1C9}" type="presParOf" srcId="{0B781C86-62D7-48EC-A136-A16DD2639B91}" destId="{FCD79AAC-3064-4CDC-8CDA-C5F6168C5591}" srcOrd="0" destOrd="0" presId="urn:microsoft.com/office/officeart/2005/8/layout/process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03B3F0-DFDF-4C26-9759-04B8A9D77329}" type="doc">
      <dgm:prSet loTypeId="urn:microsoft.com/office/officeart/2018/5/layout/IconCircleLabelList" loCatId="icon" qsTypeId="urn:microsoft.com/office/officeart/2005/8/quickstyle/simple4" qsCatId="simple" csTypeId="urn:microsoft.com/office/officeart/2018/5/colors/Iconchunking_neutralbg_colorful1" csCatId="colorful" phldr="1"/>
      <dgm:spPr/>
      <dgm:t>
        <a:bodyPr/>
        <a:lstStyle/>
        <a:p>
          <a:endParaRPr lang="en-US"/>
        </a:p>
      </dgm:t>
    </dgm:pt>
    <dgm:pt modelId="{DE121DF1-945D-439B-8978-425F16200852}">
      <dgm:prSet custT="1"/>
      <dgm:spPr/>
      <dgm:t>
        <a:bodyPr/>
        <a:lstStyle/>
        <a:p>
          <a:pPr marL="0" lvl="0" indent="0" algn="ctr" defTabSz="889000">
            <a:lnSpc>
              <a:spcPct val="90000"/>
            </a:lnSpc>
            <a:spcBef>
              <a:spcPct val="0"/>
            </a:spcBef>
            <a:spcAft>
              <a:spcPct val="35000"/>
            </a:spcAft>
            <a:buNone/>
            <a:defRPr cap="all"/>
          </a:pPr>
          <a:r>
            <a:rPr lang="zh-CN" sz="1800" kern="1200" cap="all" dirty="0">
              <a:solidFill>
                <a:prstClr val="black">
                  <a:lumMod val="65000"/>
                  <a:lumOff val="35000"/>
                </a:prstClr>
              </a:solidFill>
              <a:latin typeface="微软雅黑" panose="020B0503020204020204" pitchFamily="34" charset="-122"/>
              <a:ea typeface="微软雅黑" panose="020B0503020204020204" pitchFamily="34" charset="-122"/>
              <a:cs typeface="+mn-cs"/>
            </a:rPr>
            <a:t>与患者</a:t>
          </a:r>
          <a:r>
            <a:rPr lang="en-US" altLang="zh-CN" sz="1800" kern="1200" cap="all" dirty="0">
              <a:solidFill>
                <a:prstClr val="black">
                  <a:lumMod val="65000"/>
                  <a:lumOff val="35000"/>
                </a:prstClr>
              </a:solidFill>
              <a:latin typeface="微软雅黑" panose="020B0503020204020204" pitchFamily="34" charset="-122"/>
              <a:ea typeface="微软雅黑" panose="020B0503020204020204" pitchFamily="34" charset="-122"/>
              <a:cs typeface="+mn-cs"/>
            </a:rPr>
            <a:t>/</a:t>
          </a:r>
          <a:r>
            <a:rPr lang="zh-CN" sz="1800" kern="1200" cap="all" dirty="0">
              <a:solidFill>
                <a:prstClr val="black">
                  <a:lumMod val="65000"/>
                  <a:lumOff val="35000"/>
                </a:prstClr>
              </a:solidFill>
              <a:latin typeface="微软雅黑" panose="020B0503020204020204" pitchFamily="34" charset="-122"/>
              <a:ea typeface="微软雅黑" panose="020B0503020204020204" pitchFamily="34" charset="-122"/>
              <a:cs typeface="+mn-cs"/>
            </a:rPr>
            <a:t>家属谈论</a:t>
          </a:r>
          <a:r>
            <a:rPr lang="zh-CN" altLang="en-US" sz="1800" kern="1200" cap="all" dirty="0">
              <a:solidFill>
                <a:prstClr val="black">
                  <a:lumMod val="65000"/>
                  <a:lumOff val="35000"/>
                </a:prstClr>
              </a:solidFill>
              <a:latin typeface="微软雅黑" panose="020B0503020204020204" pitchFamily="34" charset="-122"/>
              <a:ea typeface="微软雅黑" panose="020B0503020204020204" pitchFamily="34" charset="-122"/>
              <a:cs typeface="+mn-cs"/>
            </a:rPr>
            <a:t>最佳利益</a:t>
          </a:r>
          <a:r>
            <a:rPr lang="zh-CN" sz="1800" kern="1200" cap="all" dirty="0">
              <a:solidFill>
                <a:prstClr val="black">
                  <a:lumMod val="65000"/>
                  <a:lumOff val="35000"/>
                </a:prstClr>
              </a:solidFill>
              <a:latin typeface="微软雅黑" panose="020B0503020204020204" pitchFamily="34" charset="-122"/>
              <a:ea typeface="微软雅黑" panose="020B0503020204020204" pitchFamily="34" charset="-122"/>
              <a:cs typeface="+mn-cs"/>
            </a:rPr>
            <a:t>应以患者为中心，而非</a:t>
          </a:r>
          <a:r>
            <a:rPr lang="zh-CN" altLang="en-US" sz="1800" kern="1200" cap="all" dirty="0">
              <a:solidFill>
                <a:prstClr val="black">
                  <a:lumMod val="65000"/>
                  <a:lumOff val="35000"/>
                </a:prstClr>
              </a:solidFill>
              <a:latin typeface="微软雅黑" panose="020B0503020204020204" pitchFamily="34" charset="-122"/>
              <a:ea typeface="微软雅黑" panose="020B0503020204020204" pitchFamily="34" charset="-122"/>
              <a:cs typeface="+mn-cs"/>
            </a:rPr>
            <a:t>他</a:t>
          </a:r>
          <a:r>
            <a:rPr lang="zh-CN" sz="1800" kern="1200" cap="all" dirty="0">
              <a:solidFill>
                <a:prstClr val="black">
                  <a:lumMod val="65000"/>
                  <a:lumOff val="35000"/>
                </a:prstClr>
              </a:solidFill>
              <a:latin typeface="微软雅黑" panose="020B0503020204020204" pitchFamily="34" charset="-122"/>
              <a:ea typeface="微软雅黑" panose="020B0503020204020204" pitchFamily="34" charset="-122"/>
              <a:cs typeface="+mn-cs"/>
            </a:rPr>
            <a:t>之外的任何人</a:t>
          </a:r>
          <a:endParaRPr lang="en-US" sz="1800" kern="1200" cap="all" dirty="0">
            <a:solidFill>
              <a:prstClr val="black">
                <a:lumMod val="65000"/>
                <a:lumOff val="35000"/>
              </a:prstClr>
            </a:solidFill>
            <a:latin typeface="微软雅黑" panose="020B0503020204020204" pitchFamily="34" charset="-122"/>
            <a:ea typeface="微软雅黑" panose="020B0503020204020204" pitchFamily="34" charset="-122"/>
            <a:cs typeface="+mn-cs"/>
          </a:endParaRPr>
        </a:p>
      </dgm:t>
    </dgm:pt>
    <dgm:pt modelId="{7F1A4FC2-E833-46D0-A683-6A150A0AECBD}" type="parTrans" cxnId="{473ECE66-40FC-42F2-B5B7-32CF77F30E28}">
      <dgm:prSet/>
      <dgm:spPr/>
      <dgm:t>
        <a:bodyPr/>
        <a:lstStyle/>
        <a:p>
          <a:endParaRPr lang="en-US" sz="3200"/>
        </a:p>
      </dgm:t>
    </dgm:pt>
    <dgm:pt modelId="{CE616A9E-A26F-439D-8A0E-B0D4FB97D317}" type="sibTrans" cxnId="{473ECE66-40FC-42F2-B5B7-32CF77F30E28}">
      <dgm:prSet/>
      <dgm:spPr/>
      <dgm:t>
        <a:bodyPr/>
        <a:lstStyle/>
        <a:p>
          <a:endParaRPr lang="en-US" sz="3200"/>
        </a:p>
      </dgm:t>
    </dgm:pt>
    <dgm:pt modelId="{58457CA9-50BF-4F45-9A99-73C14C709708}">
      <dgm:prSet custT="1"/>
      <dgm:spPr/>
      <dgm:t>
        <a:bodyPr/>
        <a:lstStyle/>
        <a:p>
          <a:pPr marL="0" lvl="0" indent="0" algn="ctr" defTabSz="889000">
            <a:lnSpc>
              <a:spcPct val="90000"/>
            </a:lnSpc>
            <a:spcBef>
              <a:spcPct val="0"/>
            </a:spcBef>
            <a:spcAft>
              <a:spcPct val="35000"/>
            </a:spcAft>
            <a:buNone/>
            <a:defRPr cap="all"/>
          </a:pPr>
          <a:r>
            <a:rPr lang="zh-CN" sz="1800" kern="1200" cap="all" dirty="0">
              <a:solidFill>
                <a:prstClr val="black">
                  <a:lumMod val="65000"/>
                  <a:lumOff val="35000"/>
                </a:prstClr>
              </a:solidFill>
              <a:latin typeface="微软雅黑" panose="020B0503020204020204" pitchFamily="34" charset="-122"/>
              <a:ea typeface="微软雅黑" panose="020B0503020204020204" pitchFamily="34" charset="-122"/>
              <a:cs typeface="+mn-cs"/>
            </a:rPr>
            <a:t>最好在患者入院或状态</a:t>
          </a:r>
          <a:r>
            <a:rPr lang="zh-CN" altLang="en-US" sz="1800" kern="1200" cap="all" dirty="0">
              <a:solidFill>
                <a:prstClr val="black">
                  <a:lumMod val="65000"/>
                  <a:lumOff val="35000"/>
                </a:prstClr>
              </a:solidFill>
              <a:latin typeface="微软雅黑" panose="020B0503020204020204" pitchFamily="34" charset="-122"/>
              <a:ea typeface="微软雅黑" panose="020B0503020204020204" pitchFamily="34" charset="-122"/>
              <a:cs typeface="+mn-cs"/>
            </a:rPr>
            <a:t>良</a:t>
          </a:r>
          <a:r>
            <a:rPr lang="zh-CN" sz="1800" kern="1200" cap="all" dirty="0">
              <a:solidFill>
                <a:prstClr val="black">
                  <a:lumMod val="65000"/>
                  <a:lumOff val="35000"/>
                </a:prstClr>
              </a:solidFill>
              <a:latin typeface="微软雅黑" panose="020B0503020204020204" pitchFamily="34" charset="-122"/>
              <a:ea typeface="微软雅黑" panose="020B0503020204020204" pitchFamily="34" charset="-122"/>
              <a:cs typeface="+mn-cs"/>
            </a:rPr>
            <a:t>好时</a:t>
          </a:r>
          <a:r>
            <a:rPr lang="zh-CN" altLang="en-US" sz="1800" kern="1200" cap="all" dirty="0">
              <a:solidFill>
                <a:prstClr val="black">
                  <a:lumMod val="65000"/>
                  <a:lumOff val="35000"/>
                </a:prstClr>
              </a:solidFill>
              <a:latin typeface="微软雅黑" panose="020B0503020204020204" pitchFamily="34" charset="-122"/>
              <a:ea typeface="微软雅黑" panose="020B0503020204020204" pitchFamily="34" charset="-122"/>
              <a:cs typeface="+mn-cs"/>
            </a:rPr>
            <a:t>讨论</a:t>
          </a:r>
          <a:r>
            <a:rPr lang="zh-CN" sz="1800" kern="1200" cap="all" dirty="0">
              <a:solidFill>
                <a:prstClr val="black">
                  <a:lumMod val="65000"/>
                  <a:lumOff val="35000"/>
                </a:prstClr>
              </a:solidFill>
              <a:latin typeface="微软雅黑" panose="020B0503020204020204" pitchFamily="34" charset="-122"/>
              <a:ea typeface="微软雅黑" panose="020B0503020204020204" pitchFamily="34" charset="-122"/>
              <a:cs typeface="+mn-cs"/>
            </a:rPr>
            <a:t> </a:t>
          </a:r>
          <a:endParaRPr lang="en-US" sz="1800" kern="1200" cap="all" dirty="0">
            <a:solidFill>
              <a:prstClr val="black">
                <a:lumMod val="65000"/>
                <a:lumOff val="35000"/>
              </a:prstClr>
            </a:solidFill>
            <a:latin typeface="微软雅黑" panose="020B0503020204020204" pitchFamily="34" charset="-122"/>
            <a:ea typeface="微软雅黑" panose="020B0503020204020204" pitchFamily="34" charset="-122"/>
            <a:cs typeface="+mn-cs"/>
          </a:endParaRPr>
        </a:p>
      </dgm:t>
    </dgm:pt>
    <dgm:pt modelId="{8820E981-A255-46AF-8AE1-C19109E8B926}" type="parTrans" cxnId="{1F0AFD64-61F5-44EA-912B-FF8DDFFF29B5}">
      <dgm:prSet/>
      <dgm:spPr/>
      <dgm:t>
        <a:bodyPr/>
        <a:lstStyle/>
        <a:p>
          <a:endParaRPr lang="en-US" sz="3200"/>
        </a:p>
      </dgm:t>
    </dgm:pt>
    <dgm:pt modelId="{412AEF7F-ECA6-4AC4-BC22-5E3A69C597E5}" type="sibTrans" cxnId="{1F0AFD64-61F5-44EA-912B-FF8DDFFF29B5}">
      <dgm:prSet/>
      <dgm:spPr/>
      <dgm:t>
        <a:bodyPr/>
        <a:lstStyle/>
        <a:p>
          <a:endParaRPr lang="en-US" sz="3200"/>
        </a:p>
      </dgm:t>
    </dgm:pt>
    <dgm:pt modelId="{9086093D-F088-4EF6-BBD0-7E537B641B25}" type="pres">
      <dgm:prSet presAssocID="{4F03B3F0-DFDF-4C26-9759-04B8A9D77329}" presName="root" presStyleCnt="0">
        <dgm:presLayoutVars>
          <dgm:dir/>
          <dgm:resizeHandles val="exact"/>
        </dgm:presLayoutVars>
      </dgm:prSet>
      <dgm:spPr/>
    </dgm:pt>
    <dgm:pt modelId="{900CB701-87A2-470F-820D-2DDE12B63D1B}" type="pres">
      <dgm:prSet presAssocID="{DE121DF1-945D-439B-8978-425F16200852}" presName="compNode" presStyleCnt="0"/>
      <dgm:spPr/>
    </dgm:pt>
    <dgm:pt modelId="{B9E5F7CC-04D3-40A0-8782-4FB167787C52}" type="pres">
      <dgm:prSet presAssocID="{DE121DF1-945D-439B-8978-425F16200852}" presName="iconBgRect" presStyleLbl="bgShp" presStyleIdx="0" presStyleCnt="2"/>
      <dgm:spPr/>
    </dgm:pt>
    <dgm:pt modelId="{4EF7E169-4A57-4CBD-9ED0-475FF874A66A}" type="pres">
      <dgm:prSet presAssocID="{DE121DF1-945D-439B-8978-425F1620085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rson with Cane"/>
        </a:ext>
      </dgm:extLst>
    </dgm:pt>
    <dgm:pt modelId="{3F532015-81EB-4902-8EE0-C2679F1653AF}" type="pres">
      <dgm:prSet presAssocID="{DE121DF1-945D-439B-8978-425F16200852}" presName="spaceRect" presStyleCnt="0"/>
      <dgm:spPr/>
    </dgm:pt>
    <dgm:pt modelId="{CCA35871-3E18-4369-B27A-2CD2A45BF0BF}" type="pres">
      <dgm:prSet presAssocID="{DE121DF1-945D-439B-8978-425F16200852}" presName="textRect" presStyleLbl="revTx" presStyleIdx="0" presStyleCnt="2" custScaleX="169277">
        <dgm:presLayoutVars>
          <dgm:chMax val="1"/>
          <dgm:chPref val="1"/>
        </dgm:presLayoutVars>
      </dgm:prSet>
      <dgm:spPr/>
    </dgm:pt>
    <dgm:pt modelId="{D88E2A1A-F3C9-4C8B-86F6-2B86C7D27B32}" type="pres">
      <dgm:prSet presAssocID="{CE616A9E-A26F-439D-8A0E-B0D4FB97D317}" presName="sibTrans" presStyleCnt="0"/>
      <dgm:spPr/>
    </dgm:pt>
    <dgm:pt modelId="{5E90E165-5F23-4EB0-BF4D-ED6146C76D7A}" type="pres">
      <dgm:prSet presAssocID="{58457CA9-50BF-4F45-9A99-73C14C709708}" presName="compNode" presStyleCnt="0"/>
      <dgm:spPr/>
    </dgm:pt>
    <dgm:pt modelId="{A5DA06EA-FEB4-43D8-B292-6E9FF58891AF}" type="pres">
      <dgm:prSet presAssocID="{58457CA9-50BF-4F45-9A99-73C14C709708}" presName="iconBgRect" presStyleLbl="bgShp" presStyleIdx="1" presStyleCnt="2"/>
      <dgm:spPr/>
    </dgm:pt>
    <dgm:pt modelId="{B1ECE29C-0622-42DB-B9ED-C94919E65F32}" type="pres">
      <dgm:prSet presAssocID="{58457CA9-50BF-4F45-9A99-73C14C70970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al"/>
        </a:ext>
      </dgm:extLst>
    </dgm:pt>
    <dgm:pt modelId="{4B37DB0E-0FC1-44FD-9EEC-3D983D84B651}" type="pres">
      <dgm:prSet presAssocID="{58457CA9-50BF-4F45-9A99-73C14C709708}" presName="spaceRect" presStyleCnt="0"/>
      <dgm:spPr/>
    </dgm:pt>
    <dgm:pt modelId="{1D3ECF99-8D10-4A78-A809-D75BB98B46DE}" type="pres">
      <dgm:prSet presAssocID="{58457CA9-50BF-4F45-9A99-73C14C709708}" presName="textRect" presStyleLbl="revTx" presStyleIdx="1" presStyleCnt="2" custScaleX="119945">
        <dgm:presLayoutVars>
          <dgm:chMax val="1"/>
          <dgm:chPref val="1"/>
        </dgm:presLayoutVars>
      </dgm:prSet>
      <dgm:spPr/>
    </dgm:pt>
  </dgm:ptLst>
  <dgm:cxnLst>
    <dgm:cxn modelId="{1F0AFD64-61F5-44EA-912B-FF8DDFFF29B5}" srcId="{4F03B3F0-DFDF-4C26-9759-04B8A9D77329}" destId="{58457CA9-50BF-4F45-9A99-73C14C709708}" srcOrd="1" destOrd="0" parTransId="{8820E981-A255-46AF-8AE1-C19109E8B926}" sibTransId="{412AEF7F-ECA6-4AC4-BC22-5E3A69C597E5}"/>
    <dgm:cxn modelId="{473ECE66-40FC-42F2-B5B7-32CF77F30E28}" srcId="{4F03B3F0-DFDF-4C26-9759-04B8A9D77329}" destId="{DE121DF1-945D-439B-8978-425F16200852}" srcOrd="0" destOrd="0" parTransId="{7F1A4FC2-E833-46D0-A683-6A150A0AECBD}" sibTransId="{CE616A9E-A26F-439D-8A0E-B0D4FB97D317}"/>
    <dgm:cxn modelId="{70E190B5-7160-4698-B43B-0BB7B687AE99}" type="presOf" srcId="{DE121DF1-945D-439B-8978-425F16200852}" destId="{CCA35871-3E18-4369-B27A-2CD2A45BF0BF}" srcOrd="0" destOrd="0" presId="urn:microsoft.com/office/officeart/2018/5/layout/IconCircleLabelList"/>
    <dgm:cxn modelId="{00D555EB-A27B-4D95-B514-B6EBF7B45B33}" type="presOf" srcId="{4F03B3F0-DFDF-4C26-9759-04B8A9D77329}" destId="{9086093D-F088-4EF6-BBD0-7E537B641B25}" srcOrd="0" destOrd="0" presId="urn:microsoft.com/office/officeart/2018/5/layout/IconCircleLabelList"/>
    <dgm:cxn modelId="{7149EFF7-0CC1-42FE-8F08-6F8D2AD70923}" type="presOf" srcId="{58457CA9-50BF-4F45-9A99-73C14C709708}" destId="{1D3ECF99-8D10-4A78-A809-D75BB98B46DE}" srcOrd="0" destOrd="0" presId="urn:microsoft.com/office/officeart/2018/5/layout/IconCircleLabelList"/>
    <dgm:cxn modelId="{8631A617-F4E6-4A3F-B8F1-1041C080AC13}" type="presParOf" srcId="{9086093D-F088-4EF6-BBD0-7E537B641B25}" destId="{900CB701-87A2-470F-820D-2DDE12B63D1B}" srcOrd="0" destOrd="0" presId="urn:microsoft.com/office/officeart/2018/5/layout/IconCircleLabelList"/>
    <dgm:cxn modelId="{DC7C55C9-CA5B-4742-932E-BCCA06088923}" type="presParOf" srcId="{900CB701-87A2-470F-820D-2DDE12B63D1B}" destId="{B9E5F7CC-04D3-40A0-8782-4FB167787C52}" srcOrd="0" destOrd="0" presId="urn:microsoft.com/office/officeart/2018/5/layout/IconCircleLabelList"/>
    <dgm:cxn modelId="{351C693B-A30F-460C-A322-5EDD28D92B6D}" type="presParOf" srcId="{900CB701-87A2-470F-820D-2DDE12B63D1B}" destId="{4EF7E169-4A57-4CBD-9ED0-475FF874A66A}" srcOrd="1" destOrd="0" presId="urn:microsoft.com/office/officeart/2018/5/layout/IconCircleLabelList"/>
    <dgm:cxn modelId="{211CEAB4-33EE-4A9E-90EA-6458BA9AD6EA}" type="presParOf" srcId="{900CB701-87A2-470F-820D-2DDE12B63D1B}" destId="{3F532015-81EB-4902-8EE0-C2679F1653AF}" srcOrd="2" destOrd="0" presId="urn:microsoft.com/office/officeart/2018/5/layout/IconCircleLabelList"/>
    <dgm:cxn modelId="{7E25223B-46C1-402C-A95A-CA96D52F6EC6}" type="presParOf" srcId="{900CB701-87A2-470F-820D-2DDE12B63D1B}" destId="{CCA35871-3E18-4369-B27A-2CD2A45BF0BF}" srcOrd="3" destOrd="0" presId="urn:microsoft.com/office/officeart/2018/5/layout/IconCircleLabelList"/>
    <dgm:cxn modelId="{3D8A8BAB-B787-4AE1-BAE4-1B536466026F}" type="presParOf" srcId="{9086093D-F088-4EF6-BBD0-7E537B641B25}" destId="{D88E2A1A-F3C9-4C8B-86F6-2B86C7D27B32}" srcOrd="1" destOrd="0" presId="urn:microsoft.com/office/officeart/2018/5/layout/IconCircleLabelList"/>
    <dgm:cxn modelId="{FE37B963-523D-4FB8-8019-3A9D87BF6625}" type="presParOf" srcId="{9086093D-F088-4EF6-BBD0-7E537B641B25}" destId="{5E90E165-5F23-4EB0-BF4D-ED6146C76D7A}" srcOrd="2" destOrd="0" presId="urn:microsoft.com/office/officeart/2018/5/layout/IconCircleLabelList"/>
    <dgm:cxn modelId="{6C37E2D6-ED5C-453F-8B1B-7DB958C340CA}" type="presParOf" srcId="{5E90E165-5F23-4EB0-BF4D-ED6146C76D7A}" destId="{A5DA06EA-FEB4-43D8-B292-6E9FF58891AF}" srcOrd="0" destOrd="0" presId="urn:microsoft.com/office/officeart/2018/5/layout/IconCircleLabelList"/>
    <dgm:cxn modelId="{2CF29216-C4A2-4684-BF9F-E689032E44EC}" type="presParOf" srcId="{5E90E165-5F23-4EB0-BF4D-ED6146C76D7A}" destId="{B1ECE29C-0622-42DB-B9ED-C94919E65F32}" srcOrd="1" destOrd="0" presId="urn:microsoft.com/office/officeart/2018/5/layout/IconCircleLabelList"/>
    <dgm:cxn modelId="{F7F51A70-C073-4994-8676-F594E5361772}" type="presParOf" srcId="{5E90E165-5F23-4EB0-BF4D-ED6146C76D7A}" destId="{4B37DB0E-0FC1-44FD-9EEC-3D983D84B651}" srcOrd="2" destOrd="0" presId="urn:microsoft.com/office/officeart/2018/5/layout/IconCircleLabelList"/>
    <dgm:cxn modelId="{35B24800-C08E-456B-A4AF-617151282041}" type="presParOf" srcId="{5E90E165-5F23-4EB0-BF4D-ED6146C76D7A}" destId="{1D3ECF99-8D10-4A78-A809-D75BB98B46DE}" srcOrd="3" destOrd="0" presId="urn:microsoft.com/office/officeart/2018/5/layout/IconCircleLabel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9CF3CC-B7E1-41E7-B5CB-BA73066035E7}"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974806BA-3F3D-41E4-A3CB-45B177D34AB9}">
      <dgm:prSet custT="1"/>
      <dgm:spPr>
        <a:solidFill>
          <a:srgbClr val="FFC000"/>
        </a:solidFill>
      </dgm:spPr>
      <dgm:t>
        <a:bodyPr/>
        <a:lstStyle/>
        <a:p>
          <a:pPr marL="0" lvl="0" indent="0" algn="l" defTabSz="977900">
            <a:lnSpc>
              <a:spcPct val="90000"/>
            </a:lnSpc>
            <a:spcBef>
              <a:spcPct val="0"/>
            </a:spcBef>
            <a:spcAft>
              <a:spcPct val="35000"/>
            </a:spcAft>
            <a:buNone/>
          </a:pPr>
          <a:r>
            <a:rPr lang="zh-CN" sz="1800" b="0" kern="1200" dirty="0">
              <a:solidFill>
                <a:prstClr val="white"/>
              </a:solidFill>
              <a:latin typeface="微软雅黑" panose="020B0503020204020204" pitchFamily="34" charset="-122"/>
              <a:ea typeface="微软雅黑" panose="020B0503020204020204" pitchFamily="34" charset="-122"/>
              <a:cs typeface="+mn-cs"/>
            </a:rPr>
            <a:t>家属的代理同意符合患者最佳利益则可按照该同意实施</a:t>
          </a:r>
          <a:endParaRPr lang="en-US" sz="1800" b="0" kern="1200" dirty="0">
            <a:solidFill>
              <a:prstClr val="white"/>
            </a:solidFill>
            <a:latin typeface="微软雅黑" panose="020B0503020204020204" pitchFamily="34" charset="-122"/>
            <a:ea typeface="微软雅黑" panose="020B0503020204020204" pitchFamily="34" charset="-122"/>
            <a:cs typeface="+mn-cs"/>
          </a:endParaRPr>
        </a:p>
      </dgm:t>
    </dgm:pt>
    <dgm:pt modelId="{3D04D4F3-3037-4A6F-8F82-4ABA6BC33697}" type="parTrans" cxnId="{BAC3C6F0-C78F-4AF7-A406-B2DD00EBB6E6}">
      <dgm:prSet/>
      <dgm:spPr/>
      <dgm:t>
        <a:bodyPr/>
        <a:lstStyle/>
        <a:p>
          <a:pPr algn="ctr"/>
          <a:endParaRPr lang="en-US"/>
        </a:p>
      </dgm:t>
    </dgm:pt>
    <dgm:pt modelId="{5FA56DA3-5F33-4CAA-8E31-51E734EF1A57}" type="sibTrans" cxnId="{BAC3C6F0-C78F-4AF7-A406-B2DD00EBB6E6}">
      <dgm:prSet/>
      <dgm:spPr/>
      <dgm:t>
        <a:bodyPr/>
        <a:lstStyle/>
        <a:p>
          <a:pPr algn="ctr"/>
          <a:endParaRPr lang="en-US"/>
        </a:p>
      </dgm:t>
    </dgm:pt>
    <dgm:pt modelId="{B4FE8B6C-E140-40F5-BB46-908F95DEADB1}">
      <dgm:prSet custT="1"/>
      <dgm:spPr>
        <a:solidFill>
          <a:srgbClr val="D2A000"/>
        </a:solidFill>
      </dgm:spPr>
      <dgm:t>
        <a:bodyPr/>
        <a:lstStyle/>
        <a:p>
          <a:pPr marL="0" lvl="0" indent="0" algn="l" defTabSz="977900">
            <a:lnSpc>
              <a:spcPct val="90000"/>
            </a:lnSpc>
            <a:spcBef>
              <a:spcPct val="0"/>
            </a:spcBef>
            <a:spcAft>
              <a:spcPct val="35000"/>
            </a:spcAft>
            <a:buNone/>
          </a:pPr>
          <a:r>
            <a:rPr lang="zh-CN" sz="1800" b="0" kern="1200" dirty="0">
              <a:solidFill>
                <a:prstClr val="white"/>
              </a:solidFill>
              <a:latin typeface="微软雅黑" panose="020B0503020204020204" pitchFamily="34" charset="-122"/>
              <a:ea typeface="微软雅黑" panose="020B0503020204020204" pitchFamily="34" charset="-122"/>
              <a:cs typeface="+mn-cs"/>
            </a:rPr>
            <a:t>无法取得家属同意，医生</a:t>
          </a:r>
          <a:r>
            <a:rPr lang="zh-CN" altLang="en-US" sz="1800" b="0" kern="1200" dirty="0">
              <a:solidFill>
                <a:prstClr val="white"/>
              </a:solidFill>
              <a:latin typeface="微软雅黑" panose="020B0503020204020204" pitchFamily="34" charset="-122"/>
              <a:ea typeface="微软雅黑" panose="020B0503020204020204" pitchFamily="34" charset="-122"/>
              <a:cs typeface="+mn-cs"/>
            </a:rPr>
            <a:t>应</a:t>
          </a:r>
          <a:r>
            <a:rPr lang="zh-CN" sz="1800" b="0" kern="1200" dirty="0">
              <a:solidFill>
                <a:prstClr val="white"/>
              </a:solidFill>
              <a:latin typeface="微软雅黑" panose="020B0503020204020204" pitchFamily="34" charset="-122"/>
              <a:ea typeface="微软雅黑" panose="020B0503020204020204" pitchFamily="34" charset="-122"/>
              <a:cs typeface="+mn-cs"/>
            </a:rPr>
            <a:t>根据专业判断决定是否</a:t>
          </a:r>
          <a:r>
            <a:rPr lang="zh-CN" altLang="en-US" sz="1800" b="0" kern="1200" dirty="0">
              <a:solidFill>
                <a:prstClr val="white"/>
              </a:solidFill>
              <a:latin typeface="微软雅黑" panose="020B0503020204020204" pitchFamily="34" charset="-122"/>
              <a:ea typeface="微软雅黑" panose="020B0503020204020204" pitchFamily="34" charset="-122"/>
              <a:cs typeface="+mn-cs"/>
            </a:rPr>
            <a:t>给予</a:t>
          </a:r>
          <a:r>
            <a:rPr lang="zh-CN" sz="1800" b="0" kern="1200" dirty="0">
              <a:solidFill>
                <a:prstClr val="white"/>
              </a:solidFill>
              <a:latin typeface="微软雅黑" panose="020B0503020204020204" pitchFamily="34" charset="-122"/>
              <a:ea typeface="微软雅黑" panose="020B0503020204020204" pitchFamily="34" charset="-122"/>
              <a:cs typeface="+mn-cs"/>
            </a:rPr>
            <a:t>生命维持干预</a:t>
          </a:r>
          <a:endParaRPr lang="en-US" sz="1800" b="0" kern="1200" dirty="0">
            <a:solidFill>
              <a:prstClr val="white"/>
            </a:solidFill>
            <a:latin typeface="微软雅黑" panose="020B0503020204020204" pitchFamily="34" charset="-122"/>
            <a:ea typeface="微软雅黑" panose="020B0503020204020204" pitchFamily="34" charset="-122"/>
            <a:cs typeface="+mn-cs"/>
          </a:endParaRPr>
        </a:p>
      </dgm:t>
    </dgm:pt>
    <dgm:pt modelId="{F1A0C818-8A2A-4511-856E-E606885B531B}" type="parTrans" cxnId="{219CAF2A-0C16-4A73-BCAB-554FF644C1D5}">
      <dgm:prSet/>
      <dgm:spPr/>
      <dgm:t>
        <a:bodyPr/>
        <a:lstStyle/>
        <a:p>
          <a:pPr algn="ctr"/>
          <a:endParaRPr lang="en-US"/>
        </a:p>
      </dgm:t>
    </dgm:pt>
    <dgm:pt modelId="{DE15BC0E-C86E-46D5-AB34-35E1C06FB0D9}" type="sibTrans" cxnId="{219CAF2A-0C16-4A73-BCAB-554FF644C1D5}">
      <dgm:prSet/>
      <dgm:spPr/>
      <dgm:t>
        <a:bodyPr/>
        <a:lstStyle/>
        <a:p>
          <a:pPr algn="ctr"/>
          <a:endParaRPr lang="en-US"/>
        </a:p>
      </dgm:t>
    </dgm:pt>
    <dgm:pt modelId="{BFEBFCED-E399-4127-AE41-4C2443203B29}">
      <dgm:prSet custT="1"/>
      <dgm:spPr>
        <a:solidFill>
          <a:srgbClr val="B88C00"/>
        </a:solidFill>
      </dgm:spPr>
      <dgm:t>
        <a:bodyPr/>
        <a:lstStyle/>
        <a:p>
          <a:pPr marL="0" lvl="0" indent="0" algn="l" defTabSz="977900">
            <a:lnSpc>
              <a:spcPct val="90000"/>
            </a:lnSpc>
            <a:spcBef>
              <a:spcPct val="0"/>
            </a:spcBef>
            <a:spcAft>
              <a:spcPct val="35000"/>
            </a:spcAft>
            <a:buNone/>
          </a:pPr>
          <a:r>
            <a:rPr lang="zh-CN" altLang="en-US" sz="1800" b="0" kern="1200" dirty="0">
              <a:solidFill>
                <a:prstClr val="white"/>
              </a:solidFill>
              <a:latin typeface="微软雅黑" panose="020B0503020204020204" pitchFamily="34" charset="-122"/>
              <a:ea typeface="微软雅黑" panose="020B0503020204020204" pitchFamily="34" charset="-122"/>
              <a:cs typeface="+mn-cs"/>
            </a:rPr>
            <a:t>如果认为干预</a:t>
          </a:r>
          <a:r>
            <a:rPr lang="zh-CN" sz="1800" b="0" kern="1200" dirty="0">
              <a:solidFill>
                <a:prstClr val="white"/>
              </a:solidFill>
              <a:latin typeface="微软雅黑" panose="020B0503020204020204" pitchFamily="34" charset="-122"/>
              <a:ea typeface="微软雅黑" panose="020B0503020204020204" pitchFamily="34" charset="-122"/>
              <a:cs typeface="+mn-cs"/>
            </a:rPr>
            <a:t>明显有利于患者，但家属拒绝，医生应考虑进一步沟通并了解</a:t>
          </a:r>
          <a:r>
            <a:rPr lang="zh-CN" altLang="en-US" sz="1800" b="0" kern="1200" dirty="0">
              <a:solidFill>
                <a:prstClr val="white"/>
              </a:solidFill>
              <a:latin typeface="微软雅黑" panose="020B0503020204020204" pitchFamily="34" charset="-122"/>
              <a:ea typeface="微软雅黑" panose="020B0503020204020204" pitchFamily="34" charset="-122"/>
              <a:cs typeface="+mn-cs"/>
            </a:rPr>
            <a:t>拒绝</a:t>
          </a:r>
          <a:r>
            <a:rPr lang="zh-CN" sz="1800" b="0" kern="1200" dirty="0">
              <a:solidFill>
                <a:prstClr val="white"/>
              </a:solidFill>
              <a:latin typeface="微软雅黑" panose="020B0503020204020204" pitchFamily="34" charset="-122"/>
              <a:ea typeface="微软雅黑" panose="020B0503020204020204" pitchFamily="34" charset="-122"/>
              <a:cs typeface="+mn-cs"/>
            </a:rPr>
            <a:t>原因，必要时可寻求法律帮助维护患者最佳利益</a:t>
          </a:r>
          <a:endParaRPr lang="en-US" sz="1800" b="0" kern="1200" dirty="0">
            <a:solidFill>
              <a:prstClr val="white"/>
            </a:solidFill>
            <a:latin typeface="微软雅黑" panose="020B0503020204020204" pitchFamily="34" charset="-122"/>
            <a:ea typeface="微软雅黑" panose="020B0503020204020204" pitchFamily="34" charset="-122"/>
            <a:cs typeface="+mn-cs"/>
          </a:endParaRPr>
        </a:p>
      </dgm:t>
    </dgm:pt>
    <dgm:pt modelId="{6A533056-88C0-4103-B99C-D2FBBE2AF972}" type="parTrans" cxnId="{25C2D254-E6BC-40E7-A1B1-5103F6C33441}">
      <dgm:prSet/>
      <dgm:spPr/>
      <dgm:t>
        <a:bodyPr/>
        <a:lstStyle/>
        <a:p>
          <a:pPr algn="ctr"/>
          <a:endParaRPr lang="en-US"/>
        </a:p>
      </dgm:t>
    </dgm:pt>
    <dgm:pt modelId="{23138F77-F3F6-4E3A-856E-96769443A9F1}" type="sibTrans" cxnId="{25C2D254-E6BC-40E7-A1B1-5103F6C33441}">
      <dgm:prSet/>
      <dgm:spPr/>
      <dgm:t>
        <a:bodyPr/>
        <a:lstStyle/>
        <a:p>
          <a:pPr algn="ctr"/>
          <a:endParaRPr lang="en-US"/>
        </a:p>
      </dgm:t>
    </dgm:pt>
    <dgm:pt modelId="{FD9AEA11-7C6E-46B1-A6CA-D81C9F9E6019}" type="pres">
      <dgm:prSet presAssocID="{F89CF3CC-B7E1-41E7-B5CB-BA73066035E7}" presName="linear" presStyleCnt="0">
        <dgm:presLayoutVars>
          <dgm:animLvl val="lvl"/>
          <dgm:resizeHandles val="exact"/>
        </dgm:presLayoutVars>
      </dgm:prSet>
      <dgm:spPr/>
    </dgm:pt>
    <dgm:pt modelId="{C87C27F8-8241-4D13-AA05-50DB9F040782}" type="pres">
      <dgm:prSet presAssocID="{974806BA-3F3D-41E4-A3CB-45B177D34AB9}" presName="parentText" presStyleLbl="node1" presStyleIdx="0" presStyleCnt="3" custScaleY="78354" custLinFactNeighborX="0" custLinFactNeighborY="-13218">
        <dgm:presLayoutVars>
          <dgm:chMax val="0"/>
          <dgm:bulletEnabled val="1"/>
        </dgm:presLayoutVars>
      </dgm:prSet>
      <dgm:spPr/>
    </dgm:pt>
    <dgm:pt modelId="{09BBA738-CADE-4CDD-83A7-C226BB49F328}" type="pres">
      <dgm:prSet presAssocID="{5FA56DA3-5F33-4CAA-8E31-51E734EF1A57}" presName="spacer" presStyleCnt="0"/>
      <dgm:spPr/>
    </dgm:pt>
    <dgm:pt modelId="{103FC560-0B87-4AED-9C38-9ECDB97BDE14}" type="pres">
      <dgm:prSet presAssocID="{B4FE8B6C-E140-40F5-BB46-908F95DEADB1}" presName="parentText" presStyleLbl="node1" presStyleIdx="1" presStyleCnt="3" custScaleY="67686">
        <dgm:presLayoutVars>
          <dgm:chMax val="0"/>
          <dgm:bulletEnabled val="1"/>
        </dgm:presLayoutVars>
      </dgm:prSet>
      <dgm:spPr/>
    </dgm:pt>
    <dgm:pt modelId="{95EB27F6-A0FB-40FF-86E2-215CBA9E72BE}" type="pres">
      <dgm:prSet presAssocID="{DE15BC0E-C86E-46D5-AB34-35E1C06FB0D9}" presName="spacer" presStyleCnt="0"/>
      <dgm:spPr/>
    </dgm:pt>
    <dgm:pt modelId="{2167416F-20B9-4513-83E7-DF0D500D93E3}" type="pres">
      <dgm:prSet presAssocID="{BFEBFCED-E399-4127-AE41-4C2443203B29}" presName="parentText" presStyleLbl="node1" presStyleIdx="2" presStyleCnt="3">
        <dgm:presLayoutVars>
          <dgm:chMax val="0"/>
          <dgm:bulletEnabled val="1"/>
        </dgm:presLayoutVars>
      </dgm:prSet>
      <dgm:spPr/>
    </dgm:pt>
  </dgm:ptLst>
  <dgm:cxnLst>
    <dgm:cxn modelId="{219CAF2A-0C16-4A73-BCAB-554FF644C1D5}" srcId="{F89CF3CC-B7E1-41E7-B5CB-BA73066035E7}" destId="{B4FE8B6C-E140-40F5-BB46-908F95DEADB1}" srcOrd="1" destOrd="0" parTransId="{F1A0C818-8A2A-4511-856E-E606885B531B}" sibTransId="{DE15BC0E-C86E-46D5-AB34-35E1C06FB0D9}"/>
    <dgm:cxn modelId="{25C2D254-E6BC-40E7-A1B1-5103F6C33441}" srcId="{F89CF3CC-B7E1-41E7-B5CB-BA73066035E7}" destId="{BFEBFCED-E399-4127-AE41-4C2443203B29}" srcOrd="2" destOrd="0" parTransId="{6A533056-88C0-4103-B99C-D2FBBE2AF972}" sibTransId="{23138F77-F3F6-4E3A-856E-96769443A9F1}"/>
    <dgm:cxn modelId="{A632EA93-4670-48F1-9D41-A6A8F13FDF1D}" type="presOf" srcId="{974806BA-3F3D-41E4-A3CB-45B177D34AB9}" destId="{C87C27F8-8241-4D13-AA05-50DB9F040782}" srcOrd="0" destOrd="0" presId="urn:microsoft.com/office/officeart/2005/8/layout/vList2"/>
    <dgm:cxn modelId="{8578DFAF-9CAB-4A1F-A6C1-1EA65C386F1F}" type="presOf" srcId="{B4FE8B6C-E140-40F5-BB46-908F95DEADB1}" destId="{103FC560-0B87-4AED-9C38-9ECDB97BDE14}" srcOrd="0" destOrd="0" presId="urn:microsoft.com/office/officeart/2005/8/layout/vList2"/>
    <dgm:cxn modelId="{5C6335E5-CD2B-4106-B317-0FE6DC27E3B4}" type="presOf" srcId="{BFEBFCED-E399-4127-AE41-4C2443203B29}" destId="{2167416F-20B9-4513-83E7-DF0D500D93E3}" srcOrd="0" destOrd="0" presId="urn:microsoft.com/office/officeart/2005/8/layout/vList2"/>
    <dgm:cxn modelId="{BAC3C6F0-C78F-4AF7-A406-B2DD00EBB6E6}" srcId="{F89CF3CC-B7E1-41E7-B5CB-BA73066035E7}" destId="{974806BA-3F3D-41E4-A3CB-45B177D34AB9}" srcOrd="0" destOrd="0" parTransId="{3D04D4F3-3037-4A6F-8F82-4ABA6BC33697}" sibTransId="{5FA56DA3-5F33-4CAA-8E31-51E734EF1A57}"/>
    <dgm:cxn modelId="{2FAE44FE-3330-43A4-B164-770818674071}" type="presOf" srcId="{F89CF3CC-B7E1-41E7-B5CB-BA73066035E7}" destId="{FD9AEA11-7C6E-46B1-A6CA-D81C9F9E6019}" srcOrd="0" destOrd="0" presId="urn:microsoft.com/office/officeart/2005/8/layout/vList2"/>
    <dgm:cxn modelId="{898FE139-2CE5-4DAD-9E1F-04C9BF76FFAF}" type="presParOf" srcId="{FD9AEA11-7C6E-46B1-A6CA-D81C9F9E6019}" destId="{C87C27F8-8241-4D13-AA05-50DB9F040782}" srcOrd="0" destOrd="0" presId="urn:microsoft.com/office/officeart/2005/8/layout/vList2"/>
    <dgm:cxn modelId="{85DE5AB6-9A0D-4C19-AF4C-7052375CFB82}" type="presParOf" srcId="{FD9AEA11-7C6E-46B1-A6CA-D81C9F9E6019}" destId="{09BBA738-CADE-4CDD-83A7-C226BB49F328}" srcOrd="1" destOrd="0" presId="urn:microsoft.com/office/officeart/2005/8/layout/vList2"/>
    <dgm:cxn modelId="{813C75B3-DF3D-4677-97FF-F4DE35420C08}" type="presParOf" srcId="{FD9AEA11-7C6E-46B1-A6CA-D81C9F9E6019}" destId="{103FC560-0B87-4AED-9C38-9ECDB97BDE14}" srcOrd="2" destOrd="0" presId="urn:microsoft.com/office/officeart/2005/8/layout/vList2"/>
    <dgm:cxn modelId="{C66AFA83-CEDA-4266-8FA2-AC2F8B004752}" type="presParOf" srcId="{FD9AEA11-7C6E-46B1-A6CA-D81C9F9E6019}" destId="{95EB27F6-A0FB-40FF-86E2-215CBA9E72BE}" srcOrd="3" destOrd="0" presId="urn:microsoft.com/office/officeart/2005/8/layout/vList2"/>
    <dgm:cxn modelId="{D43CE4F0-C343-409A-B8E6-0348A66CC401}" type="presParOf" srcId="{FD9AEA11-7C6E-46B1-A6CA-D81C9F9E6019}" destId="{2167416F-20B9-4513-83E7-DF0D500D93E3}" srcOrd="4"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B4CADDA-EB42-407F-B216-FE8BFA4D8790}"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zh-CN" altLang="en-US"/>
        </a:p>
      </dgm:t>
    </dgm:pt>
    <dgm:pt modelId="{05551E51-1D89-492E-A39C-795F51519E26}">
      <dgm:prSet phldrT="[文本]"/>
      <dgm:spPr>
        <a:solidFill>
          <a:srgbClr val="FFC000"/>
        </a:solidFill>
      </dgm:spPr>
      <dgm:t>
        <a:bodyPr/>
        <a:lstStyle/>
        <a:p>
          <a:r>
            <a:rPr lang="zh-CN" altLang="en-US" b="1" dirty="0">
              <a:latin typeface="微软雅黑" panose="020B0503020204020204" pitchFamily="34" charset="-122"/>
              <a:ea typeface="微软雅黑" panose="020B0503020204020204" pitchFamily="34" charset="-122"/>
            </a:rPr>
            <a:t>有利</a:t>
          </a:r>
        </a:p>
      </dgm:t>
    </dgm:pt>
    <dgm:pt modelId="{CD45A51F-C8A6-4AFB-800D-F2EF35C15876}" type="parTrans" cxnId="{3A44D8E8-397F-4BEC-8F76-DF8509EF098F}">
      <dgm:prSet/>
      <dgm:spPr/>
      <dgm:t>
        <a:bodyPr/>
        <a:lstStyle/>
        <a:p>
          <a:endParaRPr lang="zh-CN" altLang="en-US"/>
        </a:p>
      </dgm:t>
    </dgm:pt>
    <dgm:pt modelId="{CDBF5F93-1D2C-487A-94A2-051F8EE74035}" type="sibTrans" cxnId="{3A44D8E8-397F-4BEC-8F76-DF8509EF098F}">
      <dgm:prSet/>
      <dgm:spPr/>
      <dgm:t>
        <a:bodyPr/>
        <a:lstStyle/>
        <a:p>
          <a:endParaRPr lang="zh-CN" altLang="en-US"/>
        </a:p>
      </dgm:t>
    </dgm:pt>
    <dgm:pt modelId="{90BDC58B-2251-4B92-BF3F-D95445EAD2F2}">
      <dgm:prSet phldrT="[文本]" custT="1"/>
      <dgm:spPr>
        <a:solidFill>
          <a:srgbClr val="FFC000"/>
        </a:solidFill>
      </dgm:spPr>
      <dgm:t>
        <a:bodyPr/>
        <a:lstStyle/>
        <a:p>
          <a:pPr marL="0" lvl="0" indent="0" algn="ctr" defTabSz="1422400">
            <a:lnSpc>
              <a:spcPct val="90000"/>
            </a:lnSpc>
            <a:spcBef>
              <a:spcPct val="0"/>
            </a:spcBef>
            <a:spcAft>
              <a:spcPct val="35000"/>
            </a:spcAft>
            <a:buNone/>
          </a:pPr>
          <a:r>
            <a:rPr lang="zh-CN" altLang="en-US" sz="3200" b="1" kern="1200" dirty="0">
              <a:solidFill>
                <a:prstClr val="white"/>
              </a:solidFill>
              <a:latin typeface="微软雅黑" panose="020B0503020204020204" pitchFamily="34" charset="-122"/>
              <a:ea typeface="微软雅黑" panose="020B0503020204020204" pitchFamily="34" charset="-122"/>
              <a:cs typeface="+mn-cs"/>
            </a:rPr>
            <a:t>不伤害</a:t>
          </a:r>
        </a:p>
      </dgm:t>
    </dgm:pt>
    <dgm:pt modelId="{907A02E8-8F08-49C4-90BC-0C03F9A7BF9B}" type="parTrans" cxnId="{A1912312-92C4-44CA-B5DB-72E73C735C04}">
      <dgm:prSet/>
      <dgm:spPr/>
      <dgm:t>
        <a:bodyPr/>
        <a:lstStyle/>
        <a:p>
          <a:endParaRPr lang="zh-CN" altLang="en-US"/>
        </a:p>
      </dgm:t>
    </dgm:pt>
    <dgm:pt modelId="{EE3CF4D8-13A1-4041-97EF-720D86CFB701}" type="sibTrans" cxnId="{A1912312-92C4-44CA-B5DB-72E73C735C04}">
      <dgm:prSet/>
      <dgm:spPr/>
      <dgm:t>
        <a:bodyPr/>
        <a:lstStyle/>
        <a:p>
          <a:endParaRPr lang="zh-CN" altLang="en-US"/>
        </a:p>
      </dgm:t>
    </dgm:pt>
    <dgm:pt modelId="{6DF65EC1-BB2E-4001-9976-DC4D6BFB0582}">
      <dgm:prSet phldrT="[文本]" custT="1"/>
      <dgm:spPr>
        <a:solidFill>
          <a:srgbClr val="FFC000"/>
        </a:solidFill>
      </dgm:spPr>
      <dgm:t>
        <a:bodyPr/>
        <a:lstStyle/>
        <a:p>
          <a:r>
            <a:rPr lang="zh-CN" altLang="en-US" sz="3200" b="1" kern="1200" dirty="0">
              <a:solidFill>
                <a:prstClr val="white"/>
              </a:solidFill>
              <a:latin typeface="微软雅黑" panose="020B0503020204020204" pitchFamily="34" charset="-122"/>
              <a:ea typeface="微软雅黑" panose="020B0503020204020204" pitchFamily="34" charset="-122"/>
              <a:cs typeface="+mn-cs"/>
            </a:rPr>
            <a:t>自主性</a:t>
          </a:r>
        </a:p>
      </dgm:t>
    </dgm:pt>
    <dgm:pt modelId="{6DCF4FDE-C100-4B93-A865-83A2970C4A36}" type="parTrans" cxnId="{2F3412E5-4CF2-413F-AAD9-B08DE3611D67}">
      <dgm:prSet/>
      <dgm:spPr/>
      <dgm:t>
        <a:bodyPr/>
        <a:lstStyle/>
        <a:p>
          <a:endParaRPr lang="zh-CN" altLang="en-US"/>
        </a:p>
      </dgm:t>
    </dgm:pt>
    <dgm:pt modelId="{6D8D87A3-0ACB-431D-A7AD-A526CBCC2099}" type="sibTrans" cxnId="{2F3412E5-4CF2-413F-AAD9-B08DE3611D67}">
      <dgm:prSet/>
      <dgm:spPr/>
      <dgm:t>
        <a:bodyPr/>
        <a:lstStyle/>
        <a:p>
          <a:endParaRPr lang="zh-CN" altLang="en-US"/>
        </a:p>
      </dgm:t>
    </dgm:pt>
    <dgm:pt modelId="{CD053B22-B731-4EDC-BF6C-AB5D80C84BDF}">
      <dgm:prSet phldrT="[文本]" custT="1"/>
      <dgm:spPr>
        <a:solidFill>
          <a:srgbClr val="FFC000"/>
        </a:solidFill>
      </dgm:spPr>
      <dgm:t>
        <a:bodyPr/>
        <a:lstStyle/>
        <a:p>
          <a:r>
            <a:rPr lang="zh-CN" altLang="en-US" sz="3200" b="1" kern="1200" dirty="0">
              <a:solidFill>
                <a:prstClr val="white"/>
              </a:solidFill>
              <a:latin typeface="微软雅黑" panose="020B0503020204020204" pitchFamily="34" charset="-122"/>
              <a:ea typeface="微软雅黑" panose="020B0503020204020204" pitchFamily="34" charset="-122"/>
              <a:cs typeface="+mn-cs"/>
            </a:rPr>
            <a:t>公正</a:t>
          </a:r>
        </a:p>
      </dgm:t>
    </dgm:pt>
    <dgm:pt modelId="{171BD9F2-0845-4668-880F-5428ADD7F324}" type="parTrans" cxnId="{9FEF7004-1ACC-4659-B519-157BF57E8B24}">
      <dgm:prSet/>
      <dgm:spPr/>
      <dgm:t>
        <a:bodyPr/>
        <a:lstStyle/>
        <a:p>
          <a:endParaRPr lang="zh-CN" altLang="en-US"/>
        </a:p>
      </dgm:t>
    </dgm:pt>
    <dgm:pt modelId="{9C1CCC65-4D2F-48D3-A907-DF0F2AA25E32}" type="sibTrans" cxnId="{9FEF7004-1ACC-4659-B519-157BF57E8B24}">
      <dgm:prSet/>
      <dgm:spPr/>
      <dgm:t>
        <a:bodyPr/>
        <a:lstStyle/>
        <a:p>
          <a:endParaRPr lang="zh-CN" altLang="en-US"/>
        </a:p>
      </dgm:t>
    </dgm:pt>
    <dgm:pt modelId="{9427D069-8CD5-4E6C-80DE-B08E9E61CB44}" type="pres">
      <dgm:prSet presAssocID="{9B4CADDA-EB42-407F-B216-FE8BFA4D8790}" presName="matrix" presStyleCnt="0">
        <dgm:presLayoutVars>
          <dgm:chMax val="1"/>
          <dgm:dir/>
          <dgm:resizeHandles val="exact"/>
        </dgm:presLayoutVars>
      </dgm:prSet>
      <dgm:spPr/>
    </dgm:pt>
    <dgm:pt modelId="{A62A031D-A1D7-4A00-ABE9-FEA5DCF9A318}" type="pres">
      <dgm:prSet presAssocID="{9B4CADDA-EB42-407F-B216-FE8BFA4D8790}" presName="diamond" presStyleLbl="bgShp" presStyleIdx="0" presStyleCnt="1" custLinFactNeighborX="0" custLinFactNeighborY="-22"/>
      <dgm:spPr>
        <a:solidFill>
          <a:schemeClr val="bg1">
            <a:lumMod val="85000"/>
          </a:schemeClr>
        </a:solidFill>
      </dgm:spPr>
    </dgm:pt>
    <dgm:pt modelId="{63DDC16B-EE00-44D7-9395-CAD33AB89D81}" type="pres">
      <dgm:prSet presAssocID="{9B4CADDA-EB42-407F-B216-FE8BFA4D8790}" presName="quad1" presStyleLbl="node1" presStyleIdx="0" presStyleCnt="4">
        <dgm:presLayoutVars>
          <dgm:chMax val="0"/>
          <dgm:chPref val="0"/>
          <dgm:bulletEnabled val="1"/>
        </dgm:presLayoutVars>
      </dgm:prSet>
      <dgm:spPr/>
    </dgm:pt>
    <dgm:pt modelId="{DBF35F2A-B856-4501-8F5E-64A69BB5574D}" type="pres">
      <dgm:prSet presAssocID="{9B4CADDA-EB42-407F-B216-FE8BFA4D8790}" presName="quad2" presStyleLbl="node1" presStyleIdx="1" presStyleCnt="4">
        <dgm:presLayoutVars>
          <dgm:chMax val="0"/>
          <dgm:chPref val="0"/>
          <dgm:bulletEnabled val="1"/>
        </dgm:presLayoutVars>
      </dgm:prSet>
      <dgm:spPr/>
    </dgm:pt>
    <dgm:pt modelId="{FB6BC1FA-2A7B-41BB-A279-9C26340F144A}" type="pres">
      <dgm:prSet presAssocID="{9B4CADDA-EB42-407F-B216-FE8BFA4D8790}" presName="quad3" presStyleLbl="node1" presStyleIdx="2" presStyleCnt="4" custLinFactNeighborX="3846" custLinFactNeighborY="1456">
        <dgm:presLayoutVars>
          <dgm:chMax val="0"/>
          <dgm:chPref val="0"/>
          <dgm:bulletEnabled val="1"/>
        </dgm:presLayoutVars>
      </dgm:prSet>
      <dgm:spPr/>
    </dgm:pt>
    <dgm:pt modelId="{7354125C-80ED-406C-AF6F-AB1CF6C3179D}" type="pres">
      <dgm:prSet presAssocID="{9B4CADDA-EB42-407F-B216-FE8BFA4D8790}" presName="quad4" presStyleLbl="node1" presStyleIdx="3" presStyleCnt="4" custLinFactNeighborX="3846" custLinFactNeighborY="1456">
        <dgm:presLayoutVars>
          <dgm:chMax val="0"/>
          <dgm:chPref val="0"/>
          <dgm:bulletEnabled val="1"/>
        </dgm:presLayoutVars>
      </dgm:prSet>
      <dgm:spPr/>
    </dgm:pt>
  </dgm:ptLst>
  <dgm:cxnLst>
    <dgm:cxn modelId="{9FEF7004-1ACC-4659-B519-157BF57E8B24}" srcId="{9B4CADDA-EB42-407F-B216-FE8BFA4D8790}" destId="{CD053B22-B731-4EDC-BF6C-AB5D80C84BDF}" srcOrd="3" destOrd="0" parTransId="{171BD9F2-0845-4668-880F-5428ADD7F324}" sibTransId="{9C1CCC65-4D2F-48D3-A907-DF0F2AA25E32}"/>
    <dgm:cxn modelId="{A1912312-92C4-44CA-B5DB-72E73C735C04}" srcId="{9B4CADDA-EB42-407F-B216-FE8BFA4D8790}" destId="{90BDC58B-2251-4B92-BF3F-D95445EAD2F2}" srcOrd="1" destOrd="0" parTransId="{907A02E8-8F08-49C4-90BC-0C03F9A7BF9B}" sibTransId="{EE3CF4D8-13A1-4041-97EF-720D86CFB701}"/>
    <dgm:cxn modelId="{EEB64729-0CF6-4747-8F47-3FB0315AAC71}" type="presOf" srcId="{6DF65EC1-BB2E-4001-9976-DC4D6BFB0582}" destId="{FB6BC1FA-2A7B-41BB-A279-9C26340F144A}" srcOrd="0" destOrd="0" presId="urn:microsoft.com/office/officeart/2005/8/layout/matrix3"/>
    <dgm:cxn modelId="{FBDE6D4B-F129-4771-9D95-E124B3D1A8D3}" type="presOf" srcId="{9B4CADDA-EB42-407F-B216-FE8BFA4D8790}" destId="{9427D069-8CD5-4E6C-80DE-B08E9E61CB44}" srcOrd="0" destOrd="0" presId="urn:microsoft.com/office/officeart/2005/8/layout/matrix3"/>
    <dgm:cxn modelId="{E84C0854-9DA2-4335-9A4D-0F0212D30FBE}" type="presOf" srcId="{05551E51-1D89-492E-A39C-795F51519E26}" destId="{63DDC16B-EE00-44D7-9395-CAD33AB89D81}" srcOrd="0" destOrd="0" presId="urn:microsoft.com/office/officeart/2005/8/layout/matrix3"/>
    <dgm:cxn modelId="{7E6C10BE-D9AC-4896-82A9-5238B4875D99}" type="presOf" srcId="{90BDC58B-2251-4B92-BF3F-D95445EAD2F2}" destId="{DBF35F2A-B856-4501-8F5E-64A69BB5574D}" srcOrd="0" destOrd="0" presId="urn:microsoft.com/office/officeart/2005/8/layout/matrix3"/>
    <dgm:cxn modelId="{2F3412E5-4CF2-413F-AAD9-B08DE3611D67}" srcId="{9B4CADDA-EB42-407F-B216-FE8BFA4D8790}" destId="{6DF65EC1-BB2E-4001-9976-DC4D6BFB0582}" srcOrd="2" destOrd="0" parTransId="{6DCF4FDE-C100-4B93-A865-83A2970C4A36}" sibTransId="{6D8D87A3-0ACB-431D-A7AD-A526CBCC2099}"/>
    <dgm:cxn modelId="{3A44D8E8-397F-4BEC-8F76-DF8509EF098F}" srcId="{9B4CADDA-EB42-407F-B216-FE8BFA4D8790}" destId="{05551E51-1D89-492E-A39C-795F51519E26}" srcOrd="0" destOrd="0" parTransId="{CD45A51F-C8A6-4AFB-800D-F2EF35C15876}" sibTransId="{CDBF5F93-1D2C-487A-94A2-051F8EE74035}"/>
    <dgm:cxn modelId="{6FD437F3-A073-4761-B5DC-2E9082AA9518}" type="presOf" srcId="{CD053B22-B731-4EDC-BF6C-AB5D80C84BDF}" destId="{7354125C-80ED-406C-AF6F-AB1CF6C3179D}" srcOrd="0" destOrd="0" presId="urn:microsoft.com/office/officeart/2005/8/layout/matrix3"/>
    <dgm:cxn modelId="{84209B45-20C7-4B0F-AA43-795A70F58D2C}" type="presParOf" srcId="{9427D069-8CD5-4E6C-80DE-B08E9E61CB44}" destId="{A62A031D-A1D7-4A00-ABE9-FEA5DCF9A318}" srcOrd="0" destOrd="0" presId="urn:microsoft.com/office/officeart/2005/8/layout/matrix3"/>
    <dgm:cxn modelId="{BA7CA2D0-D3DC-4118-8910-60C3F407DEDE}" type="presParOf" srcId="{9427D069-8CD5-4E6C-80DE-B08E9E61CB44}" destId="{63DDC16B-EE00-44D7-9395-CAD33AB89D81}" srcOrd="1" destOrd="0" presId="urn:microsoft.com/office/officeart/2005/8/layout/matrix3"/>
    <dgm:cxn modelId="{8CFDE194-13D8-439D-B435-D52B3E557EF7}" type="presParOf" srcId="{9427D069-8CD5-4E6C-80DE-B08E9E61CB44}" destId="{DBF35F2A-B856-4501-8F5E-64A69BB5574D}" srcOrd="2" destOrd="0" presId="urn:microsoft.com/office/officeart/2005/8/layout/matrix3"/>
    <dgm:cxn modelId="{97E0D33D-5453-411D-9016-383309A8C90A}" type="presParOf" srcId="{9427D069-8CD5-4E6C-80DE-B08E9E61CB44}" destId="{FB6BC1FA-2A7B-41BB-A279-9C26340F144A}" srcOrd="3" destOrd="0" presId="urn:microsoft.com/office/officeart/2005/8/layout/matrix3"/>
    <dgm:cxn modelId="{6C60DC7C-79A3-4B71-B43A-985FB20D787B}" type="presParOf" srcId="{9427D069-8CD5-4E6C-80DE-B08E9E61CB44}" destId="{7354125C-80ED-406C-AF6F-AB1CF6C3179D}" srcOrd="4" destOrd="0" presId="urn:microsoft.com/office/officeart/2005/8/layout/matrix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A031D-A1D7-4A00-ABE9-FEA5DCF9A318}">
      <dsp:nvSpPr>
        <dsp:cNvPr id="0" name=""/>
        <dsp:cNvSpPr/>
      </dsp:nvSpPr>
      <dsp:spPr>
        <a:xfrm>
          <a:off x="2386805" y="0"/>
          <a:ext cx="3455988" cy="3455988"/>
        </a:xfrm>
        <a:prstGeom prst="diamond">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63DDC16B-EE00-44D7-9395-CAD33AB89D81}">
      <dsp:nvSpPr>
        <dsp:cNvPr id="0" name=""/>
        <dsp:cNvSpPr/>
      </dsp:nvSpPr>
      <dsp:spPr>
        <a:xfrm>
          <a:off x="2715124" y="328318"/>
          <a:ext cx="1347835" cy="1347835"/>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zh-CN" altLang="en-US" sz="3600" b="1" kern="1200" dirty="0">
              <a:latin typeface="微软雅黑" panose="020B0503020204020204" pitchFamily="34" charset="-122"/>
              <a:ea typeface="微软雅黑" panose="020B0503020204020204" pitchFamily="34" charset="-122"/>
            </a:rPr>
            <a:t>有利</a:t>
          </a:r>
        </a:p>
      </dsp:txBody>
      <dsp:txXfrm>
        <a:off x="2780920" y="394114"/>
        <a:ext cx="1216243" cy="1216243"/>
      </dsp:txXfrm>
    </dsp:sp>
    <dsp:sp modelId="{DBF35F2A-B856-4501-8F5E-64A69BB5574D}">
      <dsp:nvSpPr>
        <dsp:cNvPr id="0" name=""/>
        <dsp:cNvSpPr/>
      </dsp:nvSpPr>
      <dsp:spPr>
        <a:xfrm>
          <a:off x="4166639" y="328318"/>
          <a:ext cx="1347835" cy="1347835"/>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CN" altLang="en-US" sz="3200" b="1" kern="1200" dirty="0">
              <a:solidFill>
                <a:prstClr val="white"/>
              </a:solidFill>
              <a:latin typeface="微软雅黑" panose="020B0503020204020204" pitchFamily="34" charset="-122"/>
              <a:ea typeface="微软雅黑" panose="020B0503020204020204" pitchFamily="34" charset="-122"/>
              <a:cs typeface="+mn-cs"/>
            </a:rPr>
            <a:t>不伤害</a:t>
          </a:r>
        </a:p>
      </dsp:txBody>
      <dsp:txXfrm>
        <a:off x="4232435" y="394114"/>
        <a:ext cx="1216243" cy="1216243"/>
      </dsp:txXfrm>
    </dsp:sp>
    <dsp:sp modelId="{FB6BC1FA-2A7B-41BB-A279-9C26340F144A}">
      <dsp:nvSpPr>
        <dsp:cNvPr id="0" name=""/>
        <dsp:cNvSpPr/>
      </dsp:nvSpPr>
      <dsp:spPr>
        <a:xfrm>
          <a:off x="2715124" y="1779833"/>
          <a:ext cx="1347835" cy="1347835"/>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CN" altLang="en-US" sz="3200" b="1" kern="1200" dirty="0">
              <a:solidFill>
                <a:prstClr val="white"/>
              </a:solidFill>
              <a:latin typeface="微软雅黑" panose="020B0503020204020204" pitchFamily="34" charset="-122"/>
              <a:ea typeface="微软雅黑" panose="020B0503020204020204" pitchFamily="34" charset="-122"/>
              <a:cs typeface="+mn-cs"/>
            </a:rPr>
            <a:t>自主性</a:t>
          </a:r>
        </a:p>
      </dsp:txBody>
      <dsp:txXfrm>
        <a:off x="2780920" y="1845629"/>
        <a:ext cx="1216243" cy="1216243"/>
      </dsp:txXfrm>
    </dsp:sp>
    <dsp:sp modelId="{7354125C-80ED-406C-AF6F-AB1CF6C3179D}">
      <dsp:nvSpPr>
        <dsp:cNvPr id="0" name=""/>
        <dsp:cNvSpPr/>
      </dsp:nvSpPr>
      <dsp:spPr>
        <a:xfrm>
          <a:off x="4166639" y="1779833"/>
          <a:ext cx="1347835" cy="1347835"/>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CN" altLang="en-US" sz="3200" b="1" kern="1200" dirty="0">
              <a:solidFill>
                <a:prstClr val="white"/>
              </a:solidFill>
              <a:latin typeface="微软雅黑" panose="020B0503020204020204" pitchFamily="34" charset="-122"/>
              <a:ea typeface="微软雅黑" panose="020B0503020204020204" pitchFamily="34" charset="-122"/>
              <a:cs typeface="+mn-cs"/>
            </a:rPr>
            <a:t>公正</a:t>
          </a:r>
        </a:p>
      </dsp:txBody>
      <dsp:txXfrm>
        <a:off x="4232435" y="1845629"/>
        <a:ext cx="1216243" cy="12162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A5637F-A907-40BC-858C-B91E1EA7D710}">
      <dsp:nvSpPr>
        <dsp:cNvPr id="0" name=""/>
        <dsp:cNvSpPr/>
      </dsp:nvSpPr>
      <dsp:spPr>
        <a:xfrm>
          <a:off x="0" y="2872264"/>
          <a:ext cx="5045734" cy="942741"/>
        </a:xfrm>
        <a:prstGeom prst="rect">
          <a:avLst/>
        </a:prstGeom>
        <a:solidFill>
          <a:srgbClr val="B88C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solidFill>
                <a:prstClr val="white"/>
              </a:solidFill>
              <a:latin typeface="微软雅黑" panose="020B0503020204020204" pitchFamily="34" charset="-122"/>
              <a:ea typeface="微软雅黑" panose="020B0503020204020204" pitchFamily="34" charset="-122"/>
              <a:cs typeface="+mn-cs"/>
            </a:rPr>
            <a:t>生命质量，资源分配</a:t>
          </a:r>
          <a:endParaRPr lang="en-US" sz="2000" b="1" kern="1200" dirty="0">
            <a:solidFill>
              <a:prstClr val="white"/>
            </a:solidFill>
            <a:latin typeface="微软雅黑" panose="020B0503020204020204" pitchFamily="34" charset="-122"/>
            <a:ea typeface="微软雅黑" panose="020B0503020204020204" pitchFamily="34" charset="-122"/>
            <a:cs typeface="+mn-cs"/>
          </a:endParaRPr>
        </a:p>
      </dsp:txBody>
      <dsp:txXfrm>
        <a:off x="0" y="2872264"/>
        <a:ext cx="5045734" cy="942741"/>
      </dsp:txXfrm>
    </dsp:sp>
    <dsp:sp modelId="{9CBCBAD8-C674-4871-9646-6891D32F1A63}">
      <dsp:nvSpPr>
        <dsp:cNvPr id="0" name=""/>
        <dsp:cNvSpPr/>
      </dsp:nvSpPr>
      <dsp:spPr>
        <a:xfrm rot="10800000">
          <a:off x="0" y="1436469"/>
          <a:ext cx="5045734" cy="1449936"/>
        </a:xfrm>
        <a:prstGeom prst="upArrowCallout">
          <a:avLst/>
        </a:prstGeom>
        <a:solidFill>
          <a:srgbClr val="D2A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微软雅黑" panose="020B0503020204020204" pitchFamily="34" charset="-122"/>
              <a:ea typeface="微软雅黑" panose="020B0503020204020204" pitchFamily="34" charset="-122"/>
            </a:rPr>
            <a:t>了解患者偏好</a:t>
          </a:r>
          <a:endParaRPr lang="en-US" sz="2000" b="1" kern="1200" dirty="0">
            <a:latin typeface="微软雅黑" panose="020B0503020204020204" pitchFamily="34" charset="-122"/>
            <a:ea typeface="微软雅黑" panose="020B0503020204020204" pitchFamily="34" charset="-122"/>
          </a:endParaRPr>
        </a:p>
      </dsp:txBody>
      <dsp:txXfrm rot="10800000">
        <a:off x="0" y="1436469"/>
        <a:ext cx="5045734" cy="942125"/>
      </dsp:txXfrm>
    </dsp:sp>
    <dsp:sp modelId="{FCD79AAC-3064-4CDC-8CDA-C5F6168C5591}">
      <dsp:nvSpPr>
        <dsp:cNvPr id="0" name=""/>
        <dsp:cNvSpPr/>
      </dsp:nvSpPr>
      <dsp:spPr>
        <a:xfrm rot="10800000">
          <a:off x="0" y="674"/>
          <a:ext cx="5045734" cy="1449936"/>
        </a:xfrm>
        <a:prstGeom prst="upArrowCallou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微软雅黑" panose="020B0503020204020204" pitchFamily="34" charset="-122"/>
              <a:ea typeface="微软雅黑" panose="020B0503020204020204" pitchFamily="34" charset="-122"/>
            </a:rPr>
            <a:t>结合病情</a:t>
          </a:r>
          <a:r>
            <a:rPr lang="zh-CN" sz="2000" b="1" kern="1200" dirty="0">
              <a:latin typeface="微软雅黑" panose="020B0503020204020204" pitchFamily="34" charset="-122"/>
              <a:ea typeface="微软雅黑" panose="020B0503020204020204" pitchFamily="34" charset="-122"/>
            </a:rPr>
            <a:t>分析干预的受益</a:t>
          </a:r>
          <a:r>
            <a:rPr lang="zh-CN" altLang="en-US" sz="2000" b="1" kern="1200" dirty="0">
              <a:latin typeface="微软雅黑" panose="020B0503020204020204" pitchFamily="34" charset="-122"/>
              <a:ea typeface="微软雅黑" panose="020B0503020204020204" pitchFamily="34" charset="-122"/>
            </a:rPr>
            <a:t>、</a:t>
          </a:r>
          <a:r>
            <a:rPr lang="zh-CN" sz="2000" b="1" kern="1200" dirty="0">
              <a:latin typeface="微软雅黑" panose="020B0503020204020204" pitchFamily="34" charset="-122"/>
              <a:ea typeface="微软雅黑" panose="020B0503020204020204" pitchFamily="34" charset="-122"/>
            </a:rPr>
            <a:t>风险</a:t>
          </a:r>
          <a:r>
            <a:rPr lang="en-US" altLang="zh-CN" sz="2000" b="1" kern="1200" dirty="0">
              <a:latin typeface="微软雅黑" panose="020B0503020204020204" pitchFamily="34" charset="-122"/>
              <a:ea typeface="微软雅黑" panose="020B0503020204020204" pitchFamily="34" charset="-122"/>
            </a:rPr>
            <a:t>/</a:t>
          </a:r>
          <a:r>
            <a:rPr lang="zh-CN" altLang="en-US" sz="2000" b="1" kern="1200" dirty="0">
              <a:latin typeface="微软雅黑" panose="020B0503020204020204" pitchFamily="34" charset="-122"/>
              <a:ea typeface="微软雅黑" panose="020B0503020204020204" pitchFamily="34" charset="-122"/>
            </a:rPr>
            <a:t>负担</a:t>
          </a:r>
          <a:endParaRPr lang="en-US" sz="2000" b="1" kern="1200" dirty="0">
            <a:latin typeface="微软雅黑" panose="020B0503020204020204" pitchFamily="34" charset="-122"/>
            <a:ea typeface="微软雅黑" panose="020B0503020204020204" pitchFamily="34" charset="-122"/>
          </a:endParaRPr>
        </a:p>
      </dsp:txBody>
      <dsp:txXfrm rot="10800000">
        <a:off x="0" y="674"/>
        <a:ext cx="5045734" cy="9421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E5F7CC-04D3-40A0-8782-4FB167787C52}">
      <dsp:nvSpPr>
        <dsp:cNvPr id="0" name=""/>
        <dsp:cNvSpPr/>
      </dsp:nvSpPr>
      <dsp:spPr>
        <a:xfrm>
          <a:off x="1491605" y="299244"/>
          <a:ext cx="1612687" cy="1612687"/>
        </a:xfrm>
        <a:prstGeom prst="ellipse">
          <a:avLst/>
        </a:prstGeom>
        <a:solidFill>
          <a:schemeClr val="bg1">
            <a:lumMod val="95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EF7E169-4A57-4CBD-9ED0-475FF874A66A}">
      <dsp:nvSpPr>
        <dsp:cNvPr id="0" name=""/>
        <dsp:cNvSpPr/>
      </dsp:nvSpPr>
      <dsp:spPr>
        <a:xfrm>
          <a:off x="1835292" y="642931"/>
          <a:ext cx="925312" cy="9253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CA35871-3E18-4369-B27A-2CD2A45BF0BF}">
      <dsp:nvSpPr>
        <dsp:cNvPr id="0" name=""/>
        <dsp:cNvSpPr/>
      </dsp:nvSpPr>
      <dsp:spPr>
        <a:xfrm>
          <a:off x="60318" y="2414244"/>
          <a:ext cx="447526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zh-CN" sz="1800" kern="1200" cap="all" dirty="0">
              <a:solidFill>
                <a:prstClr val="black">
                  <a:lumMod val="65000"/>
                  <a:lumOff val="35000"/>
                </a:prstClr>
              </a:solidFill>
              <a:latin typeface="微软雅黑" panose="020B0503020204020204" pitchFamily="34" charset="-122"/>
              <a:ea typeface="微软雅黑" panose="020B0503020204020204" pitchFamily="34" charset="-122"/>
              <a:cs typeface="+mn-cs"/>
            </a:rPr>
            <a:t>与患者</a:t>
          </a:r>
          <a:r>
            <a:rPr lang="en-US" altLang="zh-CN" sz="1800" kern="1200" cap="all" dirty="0">
              <a:solidFill>
                <a:prstClr val="black">
                  <a:lumMod val="65000"/>
                  <a:lumOff val="35000"/>
                </a:prstClr>
              </a:solidFill>
              <a:latin typeface="微软雅黑" panose="020B0503020204020204" pitchFamily="34" charset="-122"/>
              <a:ea typeface="微软雅黑" panose="020B0503020204020204" pitchFamily="34" charset="-122"/>
              <a:cs typeface="+mn-cs"/>
            </a:rPr>
            <a:t>/</a:t>
          </a:r>
          <a:r>
            <a:rPr lang="zh-CN" sz="1800" kern="1200" cap="all" dirty="0">
              <a:solidFill>
                <a:prstClr val="black">
                  <a:lumMod val="65000"/>
                  <a:lumOff val="35000"/>
                </a:prstClr>
              </a:solidFill>
              <a:latin typeface="微软雅黑" panose="020B0503020204020204" pitchFamily="34" charset="-122"/>
              <a:ea typeface="微软雅黑" panose="020B0503020204020204" pitchFamily="34" charset="-122"/>
              <a:cs typeface="+mn-cs"/>
            </a:rPr>
            <a:t>家属谈论</a:t>
          </a:r>
          <a:r>
            <a:rPr lang="zh-CN" altLang="en-US" sz="1800" kern="1200" cap="all" dirty="0">
              <a:solidFill>
                <a:prstClr val="black">
                  <a:lumMod val="65000"/>
                  <a:lumOff val="35000"/>
                </a:prstClr>
              </a:solidFill>
              <a:latin typeface="微软雅黑" panose="020B0503020204020204" pitchFamily="34" charset="-122"/>
              <a:ea typeface="微软雅黑" panose="020B0503020204020204" pitchFamily="34" charset="-122"/>
              <a:cs typeface="+mn-cs"/>
            </a:rPr>
            <a:t>最佳利益</a:t>
          </a:r>
          <a:r>
            <a:rPr lang="zh-CN" sz="1800" kern="1200" cap="all" dirty="0">
              <a:solidFill>
                <a:prstClr val="black">
                  <a:lumMod val="65000"/>
                  <a:lumOff val="35000"/>
                </a:prstClr>
              </a:solidFill>
              <a:latin typeface="微软雅黑" panose="020B0503020204020204" pitchFamily="34" charset="-122"/>
              <a:ea typeface="微软雅黑" panose="020B0503020204020204" pitchFamily="34" charset="-122"/>
              <a:cs typeface="+mn-cs"/>
            </a:rPr>
            <a:t>应以患者为中心，而非</a:t>
          </a:r>
          <a:r>
            <a:rPr lang="zh-CN" altLang="en-US" sz="1800" kern="1200" cap="all" dirty="0">
              <a:solidFill>
                <a:prstClr val="black">
                  <a:lumMod val="65000"/>
                  <a:lumOff val="35000"/>
                </a:prstClr>
              </a:solidFill>
              <a:latin typeface="微软雅黑" panose="020B0503020204020204" pitchFamily="34" charset="-122"/>
              <a:ea typeface="微软雅黑" panose="020B0503020204020204" pitchFamily="34" charset="-122"/>
              <a:cs typeface="+mn-cs"/>
            </a:rPr>
            <a:t>他</a:t>
          </a:r>
          <a:r>
            <a:rPr lang="zh-CN" sz="1800" kern="1200" cap="all" dirty="0">
              <a:solidFill>
                <a:prstClr val="black">
                  <a:lumMod val="65000"/>
                  <a:lumOff val="35000"/>
                </a:prstClr>
              </a:solidFill>
              <a:latin typeface="微软雅黑" panose="020B0503020204020204" pitchFamily="34" charset="-122"/>
              <a:ea typeface="微软雅黑" panose="020B0503020204020204" pitchFamily="34" charset="-122"/>
              <a:cs typeface="+mn-cs"/>
            </a:rPr>
            <a:t>之外的任何人</a:t>
          </a:r>
          <a:endParaRPr lang="en-US" sz="1800" kern="1200" cap="all" dirty="0">
            <a:solidFill>
              <a:prstClr val="black">
                <a:lumMod val="65000"/>
                <a:lumOff val="35000"/>
              </a:prstClr>
            </a:solidFill>
            <a:latin typeface="微软雅黑" panose="020B0503020204020204" pitchFamily="34" charset="-122"/>
            <a:ea typeface="微软雅黑" panose="020B0503020204020204" pitchFamily="34" charset="-122"/>
            <a:cs typeface="+mn-cs"/>
          </a:endParaRPr>
        </a:p>
      </dsp:txBody>
      <dsp:txXfrm>
        <a:off x="60318" y="2414244"/>
        <a:ext cx="4475260" cy="742500"/>
      </dsp:txXfrm>
    </dsp:sp>
    <dsp:sp modelId="{A5DA06EA-FEB4-43D8-B292-6E9FF58891AF}">
      <dsp:nvSpPr>
        <dsp:cNvPr id="0" name=""/>
        <dsp:cNvSpPr/>
      </dsp:nvSpPr>
      <dsp:spPr>
        <a:xfrm>
          <a:off x="5777414" y="299244"/>
          <a:ext cx="1612687" cy="1612687"/>
        </a:xfrm>
        <a:prstGeom prst="ellipse">
          <a:avLst/>
        </a:prstGeom>
        <a:solidFill>
          <a:schemeClr val="bg1">
            <a:lumMod val="95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1ECE29C-0622-42DB-B9ED-C94919E65F32}">
      <dsp:nvSpPr>
        <dsp:cNvPr id="0" name=""/>
        <dsp:cNvSpPr/>
      </dsp:nvSpPr>
      <dsp:spPr>
        <a:xfrm>
          <a:off x="6121102" y="642931"/>
          <a:ext cx="925312" cy="9253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D3ECF99-8D10-4A78-A809-D75BB98B46DE}">
      <dsp:nvSpPr>
        <dsp:cNvPr id="0" name=""/>
        <dsp:cNvSpPr/>
      </dsp:nvSpPr>
      <dsp:spPr>
        <a:xfrm>
          <a:off x="4998235" y="2414244"/>
          <a:ext cx="3171045"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zh-CN" sz="1800" kern="1200" cap="all" dirty="0">
              <a:solidFill>
                <a:prstClr val="black">
                  <a:lumMod val="65000"/>
                  <a:lumOff val="35000"/>
                </a:prstClr>
              </a:solidFill>
              <a:latin typeface="微软雅黑" panose="020B0503020204020204" pitchFamily="34" charset="-122"/>
              <a:ea typeface="微软雅黑" panose="020B0503020204020204" pitchFamily="34" charset="-122"/>
              <a:cs typeface="+mn-cs"/>
            </a:rPr>
            <a:t>最好在患者入院或状态</a:t>
          </a:r>
          <a:r>
            <a:rPr lang="zh-CN" altLang="en-US" sz="1800" kern="1200" cap="all" dirty="0">
              <a:solidFill>
                <a:prstClr val="black">
                  <a:lumMod val="65000"/>
                  <a:lumOff val="35000"/>
                </a:prstClr>
              </a:solidFill>
              <a:latin typeface="微软雅黑" panose="020B0503020204020204" pitchFamily="34" charset="-122"/>
              <a:ea typeface="微软雅黑" panose="020B0503020204020204" pitchFamily="34" charset="-122"/>
              <a:cs typeface="+mn-cs"/>
            </a:rPr>
            <a:t>良</a:t>
          </a:r>
          <a:r>
            <a:rPr lang="zh-CN" sz="1800" kern="1200" cap="all" dirty="0">
              <a:solidFill>
                <a:prstClr val="black">
                  <a:lumMod val="65000"/>
                  <a:lumOff val="35000"/>
                </a:prstClr>
              </a:solidFill>
              <a:latin typeface="微软雅黑" panose="020B0503020204020204" pitchFamily="34" charset="-122"/>
              <a:ea typeface="微软雅黑" panose="020B0503020204020204" pitchFamily="34" charset="-122"/>
              <a:cs typeface="+mn-cs"/>
            </a:rPr>
            <a:t>好时</a:t>
          </a:r>
          <a:r>
            <a:rPr lang="zh-CN" altLang="en-US" sz="1800" kern="1200" cap="all" dirty="0">
              <a:solidFill>
                <a:prstClr val="black">
                  <a:lumMod val="65000"/>
                  <a:lumOff val="35000"/>
                </a:prstClr>
              </a:solidFill>
              <a:latin typeface="微软雅黑" panose="020B0503020204020204" pitchFamily="34" charset="-122"/>
              <a:ea typeface="微软雅黑" panose="020B0503020204020204" pitchFamily="34" charset="-122"/>
              <a:cs typeface="+mn-cs"/>
            </a:rPr>
            <a:t>讨论</a:t>
          </a:r>
          <a:r>
            <a:rPr lang="zh-CN" sz="1800" kern="1200" cap="all" dirty="0">
              <a:solidFill>
                <a:prstClr val="black">
                  <a:lumMod val="65000"/>
                  <a:lumOff val="35000"/>
                </a:prstClr>
              </a:solidFill>
              <a:latin typeface="微软雅黑" panose="020B0503020204020204" pitchFamily="34" charset="-122"/>
              <a:ea typeface="微软雅黑" panose="020B0503020204020204" pitchFamily="34" charset="-122"/>
              <a:cs typeface="+mn-cs"/>
            </a:rPr>
            <a:t> </a:t>
          </a:r>
          <a:endParaRPr lang="en-US" sz="1800" kern="1200" cap="all" dirty="0">
            <a:solidFill>
              <a:prstClr val="black">
                <a:lumMod val="65000"/>
                <a:lumOff val="35000"/>
              </a:prstClr>
            </a:solidFill>
            <a:latin typeface="微软雅黑" panose="020B0503020204020204" pitchFamily="34" charset="-122"/>
            <a:ea typeface="微软雅黑" panose="020B0503020204020204" pitchFamily="34" charset="-122"/>
            <a:cs typeface="+mn-cs"/>
          </a:endParaRPr>
        </a:p>
      </dsp:txBody>
      <dsp:txXfrm>
        <a:off x="4998235" y="2414244"/>
        <a:ext cx="3171045" cy="7425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7C27F8-8241-4D13-AA05-50DB9F040782}">
      <dsp:nvSpPr>
        <dsp:cNvPr id="0" name=""/>
        <dsp:cNvSpPr/>
      </dsp:nvSpPr>
      <dsp:spPr>
        <a:xfrm>
          <a:off x="0" y="285086"/>
          <a:ext cx="5238940" cy="1056086"/>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977900">
            <a:lnSpc>
              <a:spcPct val="90000"/>
            </a:lnSpc>
            <a:spcBef>
              <a:spcPct val="0"/>
            </a:spcBef>
            <a:spcAft>
              <a:spcPct val="35000"/>
            </a:spcAft>
            <a:buNone/>
          </a:pPr>
          <a:r>
            <a:rPr lang="zh-CN" sz="1800" b="0" kern="1200" dirty="0">
              <a:solidFill>
                <a:prstClr val="white"/>
              </a:solidFill>
              <a:latin typeface="微软雅黑" panose="020B0503020204020204" pitchFamily="34" charset="-122"/>
              <a:ea typeface="微软雅黑" panose="020B0503020204020204" pitchFamily="34" charset="-122"/>
              <a:cs typeface="+mn-cs"/>
            </a:rPr>
            <a:t>家属的代理同意符合患者最佳利益则可按照该同意实施</a:t>
          </a:r>
          <a:endParaRPr lang="en-US" sz="1800" b="0" kern="1200" dirty="0">
            <a:solidFill>
              <a:prstClr val="white"/>
            </a:solidFill>
            <a:latin typeface="微软雅黑" panose="020B0503020204020204" pitchFamily="34" charset="-122"/>
            <a:ea typeface="微软雅黑" panose="020B0503020204020204" pitchFamily="34" charset="-122"/>
            <a:cs typeface="+mn-cs"/>
          </a:endParaRPr>
        </a:p>
      </dsp:txBody>
      <dsp:txXfrm>
        <a:off x="51554" y="336640"/>
        <a:ext cx="5135832" cy="952978"/>
      </dsp:txXfrm>
    </dsp:sp>
    <dsp:sp modelId="{103FC560-0B87-4AED-9C38-9ECDB97BDE14}">
      <dsp:nvSpPr>
        <dsp:cNvPr id="0" name=""/>
        <dsp:cNvSpPr/>
      </dsp:nvSpPr>
      <dsp:spPr>
        <a:xfrm>
          <a:off x="0" y="1549856"/>
          <a:ext cx="5238940" cy="912298"/>
        </a:xfrm>
        <a:prstGeom prst="roundRect">
          <a:avLst/>
        </a:prstGeom>
        <a:solidFill>
          <a:srgbClr val="D2A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977900">
            <a:lnSpc>
              <a:spcPct val="90000"/>
            </a:lnSpc>
            <a:spcBef>
              <a:spcPct val="0"/>
            </a:spcBef>
            <a:spcAft>
              <a:spcPct val="35000"/>
            </a:spcAft>
            <a:buNone/>
          </a:pPr>
          <a:r>
            <a:rPr lang="zh-CN" sz="1800" b="0" kern="1200" dirty="0">
              <a:solidFill>
                <a:prstClr val="white"/>
              </a:solidFill>
              <a:latin typeface="微软雅黑" panose="020B0503020204020204" pitchFamily="34" charset="-122"/>
              <a:ea typeface="微软雅黑" panose="020B0503020204020204" pitchFamily="34" charset="-122"/>
              <a:cs typeface="+mn-cs"/>
            </a:rPr>
            <a:t>无法取得家属同意，医生</a:t>
          </a:r>
          <a:r>
            <a:rPr lang="zh-CN" altLang="en-US" sz="1800" b="0" kern="1200" dirty="0">
              <a:solidFill>
                <a:prstClr val="white"/>
              </a:solidFill>
              <a:latin typeface="微软雅黑" panose="020B0503020204020204" pitchFamily="34" charset="-122"/>
              <a:ea typeface="微软雅黑" panose="020B0503020204020204" pitchFamily="34" charset="-122"/>
              <a:cs typeface="+mn-cs"/>
            </a:rPr>
            <a:t>应</a:t>
          </a:r>
          <a:r>
            <a:rPr lang="zh-CN" sz="1800" b="0" kern="1200" dirty="0">
              <a:solidFill>
                <a:prstClr val="white"/>
              </a:solidFill>
              <a:latin typeface="微软雅黑" panose="020B0503020204020204" pitchFamily="34" charset="-122"/>
              <a:ea typeface="微软雅黑" panose="020B0503020204020204" pitchFamily="34" charset="-122"/>
              <a:cs typeface="+mn-cs"/>
            </a:rPr>
            <a:t>根据专业判断决定是否</a:t>
          </a:r>
          <a:r>
            <a:rPr lang="zh-CN" altLang="en-US" sz="1800" b="0" kern="1200" dirty="0">
              <a:solidFill>
                <a:prstClr val="white"/>
              </a:solidFill>
              <a:latin typeface="微软雅黑" panose="020B0503020204020204" pitchFamily="34" charset="-122"/>
              <a:ea typeface="微软雅黑" panose="020B0503020204020204" pitchFamily="34" charset="-122"/>
              <a:cs typeface="+mn-cs"/>
            </a:rPr>
            <a:t>给予</a:t>
          </a:r>
          <a:r>
            <a:rPr lang="zh-CN" sz="1800" b="0" kern="1200" dirty="0">
              <a:solidFill>
                <a:prstClr val="white"/>
              </a:solidFill>
              <a:latin typeface="微软雅黑" panose="020B0503020204020204" pitchFamily="34" charset="-122"/>
              <a:ea typeface="微软雅黑" panose="020B0503020204020204" pitchFamily="34" charset="-122"/>
              <a:cs typeface="+mn-cs"/>
            </a:rPr>
            <a:t>生命维持干预</a:t>
          </a:r>
          <a:endParaRPr lang="en-US" sz="1800" b="0" kern="1200" dirty="0">
            <a:solidFill>
              <a:prstClr val="white"/>
            </a:solidFill>
            <a:latin typeface="微软雅黑" panose="020B0503020204020204" pitchFamily="34" charset="-122"/>
            <a:ea typeface="微软雅黑" panose="020B0503020204020204" pitchFamily="34" charset="-122"/>
            <a:cs typeface="+mn-cs"/>
          </a:endParaRPr>
        </a:p>
      </dsp:txBody>
      <dsp:txXfrm>
        <a:off x="44535" y="1594391"/>
        <a:ext cx="5149870" cy="823228"/>
      </dsp:txXfrm>
    </dsp:sp>
    <dsp:sp modelId="{2167416F-20B9-4513-83E7-DF0D500D93E3}">
      <dsp:nvSpPr>
        <dsp:cNvPr id="0" name=""/>
        <dsp:cNvSpPr/>
      </dsp:nvSpPr>
      <dsp:spPr>
        <a:xfrm>
          <a:off x="0" y="2646475"/>
          <a:ext cx="5238940" cy="1347840"/>
        </a:xfrm>
        <a:prstGeom prst="roundRect">
          <a:avLst/>
        </a:prstGeom>
        <a:solidFill>
          <a:srgbClr val="B88C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977900">
            <a:lnSpc>
              <a:spcPct val="90000"/>
            </a:lnSpc>
            <a:spcBef>
              <a:spcPct val="0"/>
            </a:spcBef>
            <a:spcAft>
              <a:spcPct val="35000"/>
            </a:spcAft>
            <a:buNone/>
          </a:pPr>
          <a:r>
            <a:rPr lang="zh-CN" altLang="en-US" sz="1800" b="0" kern="1200" dirty="0">
              <a:solidFill>
                <a:prstClr val="white"/>
              </a:solidFill>
              <a:latin typeface="微软雅黑" panose="020B0503020204020204" pitchFamily="34" charset="-122"/>
              <a:ea typeface="微软雅黑" panose="020B0503020204020204" pitchFamily="34" charset="-122"/>
              <a:cs typeface="+mn-cs"/>
            </a:rPr>
            <a:t>如果认为干预</a:t>
          </a:r>
          <a:r>
            <a:rPr lang="zh-CN" sz="1800" b="0" kern="1200" dirty="0">
              <a:solidFill>
                <a:prstClr val="white"/>
              </a:solidFill>
              <a:latin typeface="微软雅黑" panose="020B0503020204020204" pitchFamily="34" charset="-122"/>
              <a:ea typeface="微软雅黑" panose="020B0503020204020204" pitchFamily="34" charset="-122"/>
              <a:cs typeface="+mn-cs"/>
            </a:rPr>
            <a:t>明显有利于患者，但家属拒绝，医生应考虑进一步沟通并了解</a:t>
          </a:r>
          <a:r>
            <a:rPr lang="zh-CN" altLang="en-US" sz="1800" b="0" kern="1200" dirty="0">
              <a:solidFill>
                <a:prstClr val="white"/>
              </a:solidFill>
              <a:latin typeface="微软雅黑" panose="020B0503020204020204" pitchFamily="34" charset="-122"/>
              <a:ea typeface="微软雅黑" panose="020B0503020204020204" pitchFamily="34" charset="-122"/>
              <a:cs typeface="+mn-cs"/>
            </a:rPr>
            <a:t>拒绝</a:t>
          </a:r>
          <a:r>
            <a:rPr lang="zh-CN" sz="1800" b="0" kern="1200" dirty="0">
              <a:solidFill>
                <a:prstClr val="white"/>
              </a:solidFill>
              <a:latin typeface="微软雅黑" panose="020B0503020204020204" pitchFamily="34" charset="-122"/>
              <a:ea typeface="微软雅黑" panose="020B0503020204020204" pitchFamily="34" charset="-122"/>
              <a:cs typeface="+mn-cs"/>
            </a:rPr>
            <a:t>原因，必要时可寻求法律帮助维护患者最佳利益</a:t>
          </a:r>
          <a:endParaRPr lang="en-US" sz="1800" b="0" kern="1200" dirty="0">
            <a:solidFill>
              <a:prstClr val="white"/>
            </a:solidFill>
            <a:latin typeface="微软雅黑" panose="020B0503020204020204" pitchFamily="34" charset="-122"/>
            <a:ea typeface="微软雅黑" panose="020B0503020204020204" pitchFamily="34" charset="-122"/>
            <a:cs typeface="+mn-cs"/>
          </a:endParaRPr>
        </a:p>
      </dsp:txBody>
      <dsp:txXfrm>
        <a:off x="65796" y="2712271"/>
        <a:ext cx="5107348" cy="12162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A031D-A1D7-4A00-ABE9-FEA5DCF9A318}">
      <dsp:nvSpPr>
        <dsp:cNvPr id="0" name=""/>
        <dsp:cNvSpPr/>
      </dsp:nvSpPr>
      <dsp:spPr>
        <a:xfrm>
          <a:off x="2386805" y="0"/>
          <a:ext cx="3455988" cy="3455988"/>
        </a:xfrm>
        <a:prstGeom prst="diamond">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63DDC16B-EE00-44D7-9395-CAD33AB89D81}">
      <dsp:nvSpPr>
        <dsp:cNvPr id="0" name=""/>
        <dsp:cNvSpPr/>
      </dsp:nvSpPr>
      <dsp:spPr>
        <a:xfrm>
          <a:off x="2715124" y="328318"/>
          <a:ext cx="1347835" cy="1347835"/>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zh-CN" altLang="en-US" sz="3600" b="1" kern="1200" dirty="0">
              <a:latin typeface="微软雅黑" panose="020B0503020204020204" pitchFamily="34" charset="-122"/>
              <a:ea typeface="微软雅黑" panose="020B0503020204020204" pitchFamily="34" charset="-122"/>
            </a:rPr>
            <a:t>有利</a:t>
          </a:r>
        </a:p>
      </dsp:txBody>
      <dsp:txXfrm>
        <a:off x="2780920" y="394114"/>
        <a:ext cx="1216243" cy="1216243"/>
      </dsp:txXfrm>
    </dsp:sp>
    <dsp:sp modelId="{DBF35F2A-B856-4501-8F5E-64A69BB5574D}">
      <dsp:nvSpPr>
        <dsp:cNvPr id="0" name=""/>
        <dsp:cNvSpPr/>
      </dsp:nvSpPr>
      <dsp:spPr>
        <a:xfrm>
          <a:off x="4166639" y="328318"/>
          <a:ext cx="1347835" cy="1347835"/>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CN" altLang="en-US" sz="3200" b="1" kern="1200" dirty="0">
              <a:solidFill>
                <a:prstClr val="white"/>
              </a:solidFill>
              <a:latin typeface="微软雅黑" panose="020B0503020204020204" pitchFamily="34" charset="-122"/>
              <a:ea typeface="微软雅黑" panose="020B0503020204020204" pitchFamily="34" charset="-122"/>
              <a:cs typeface="+mn-cs"/>
            </a:rPr>
            <a:t>不伤害</a:t>
          </a:r>
        </a:p>
      </dsp:txBody>
      <dsp:txXfrm>
        <a:off x="4232435" y="394114"/>
        <a:ext cx="1216243" cy="1216243"/>
      </dsp:txXfrm>
    </dsp:sp>
    <dsp:sp modelId="{FB6BC1FA-2A7B-41BB-A279-9C26340F144A}">
      <dsp:nvSpPr>
        <dsp:cNvPr id="0" name=""/>
        <dsp:cNvSpPr/>
      </dsp:nvSpPr>
      <dsp:spPr>
        <a:xfrm>
          <a:off x="2766962" y="1799458"/>
          <a:ext cx="1347835" cy="1347835"/>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CN" altLang="en-US" sz="3200" b="1" kern="1200" dirty="0">
              <a:solidFill>
                <a:prstClr val="white"/>
              </a:solidFill>
              <a:latin typeface="微软雅黑" panose="020B0503020204020204" pitchFamily="34" charset="-122"/>
              <a:ea typeface="微软雅黑" panose="020B0503020204020204" pitchFamily="34" charset="-122"/>
              <a:cs typeface="+mn-cs"/>
            </a:rPr>
            <a:t>自主性</a:t>
          </a:r>
        </a:p>
      </dsp:txBody>
      <dsp:txXfrm>
        <a:off x="2832758" y="1865254"/>
        <a:ext cx="1216243" cy="1216243"/>
      </dsp:txXfrm>
    </dsp:sp>
    <dsp:sp modelId="{7354125C-80ED-406C-AF6F-AB1CF6C3179D}">
      <dsp:nvSpPr>
        <dsp:cNvPr id="0" name=""/>
        <dsp:cNvSpPr/>
      </dsp:nvSpPr>
      <dsp:spPr>
        <a:xfrm>
          <a:off x="4218477" y="1799458"/>
          <a:ext cx="1347835" cy="1347835"/>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CN" altLang="en-US" sz="3200" b="1" kern="1200" dirty="0">
              <a:solidFill>
                <a:prstClr val="white"/>
              </a:solidFill>
              <a:latin typeface="微软雅黑" panose="020B0503020204020204" pitchFamily="34" charset="-122"/>
              <a:ea typeface="微软雅黑" panose="020B0503020204020204" pitchFamily="34" charset="-122"/>
              <a:cs typeface="+mn-cs"/>
            </a:rPr>
            <a:t>公正</a:t>
          </a:r>
        </a:p>
      </dsp:txBody>
      <dsp:txXfrm>
        <a:off x="4284273" y="1865254"/>
        <a:ext cx="1216243" cy="1216243"/>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44263DDB-ED2A-4715-A734-996958F6966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buFontTx/>
              <a:buNone/>
              <a:defRPr sz="1200">
                <a:latin typeface="Arial" panose="020B0604020202090204" pitchFamily="34" charset="0"/>
              </a:defRPr>
            </a:lvl1pPr>
          </a:lstStyle>
          <a:p>
            <a:pPr>
              <a:defRPr/>
            </a:pPr>
            <a:endParaRPr lang="zh-CN" altLang="en-US"/>
          </a:p>
        </p:txBody>
      </p:sp>
      <p:sp>
        <p:nvSpPr>
          <p:cNvPr id="3" name="日期占位符 2">
            <a:extLst>
              <a:ext uri="{FF2B5EF4-FFF2-40B4-BE49-F238E27FC236}">
                <a16:creationId xmlns:a16="http://schemas.microsoft.com/office/drawing/2014/main" id="{D813BC5A-7C75-4A0D-81BB-D1B65E697649}"/>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buFontTx/>
              <a:buNone/>
              <a:defRPr sz="1200">
                <a:latin typeface="Arial" panose="020B0604020202090204" pitchFamily="34" charset="0"/>
              </a:defRPr>
            </a:lvl1pPr>
          </a:lstStyle>
          <a:p>
            <a:pPr>
              <a:defRPr/>
            </a:pPr>
            <a:endParaRPr lang="zh-CN" altLang="en-US"/>
          </a:p>
        </p:txBody>
      </p:sp>
      <p:sp>
        <p:nvSpPr>
          <p:cNvPr id="4" name="幻灯片图像占位符 3">
            <a:extLst>
              <a:ext uri="{FF2B5EF4-FFF2-40B4-BE49-F238E27FC236}">
                <a16:creationId xmlns:a16="http://schemas.microsoft.com/office/drawing/2014/main" id="{19A162E8-E4E0-4E30-84EE-86BCD64F5281}"/>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a:extLst>
              <a:ext uri="{FF2B5EF4-FFF2-40B4-BE49-F238E27FC236}">
                <a16:creationId xmlns:a16="http://schemas.microsoft.com/office/drawing/2014/main" id="{C713F0F3-2F1C-4D04-968F-8F101BAFA581}"/>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a:extLst>
              <a:ext uri="{FF2B5EF4-FFF2-40B4-BE49-F238E27FC236}">
                <a16:creationId xmlns:a16="http://schemas.microsoft.com/office/drawing/2014/main" id="{A17B5696-D912-46AE-A365-8C69890E00A3}"/>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buFontTx/>
              <a:buNone/>
              <a:defRPr sz="1200">
                <a:latin typeface="Arial" panose="020B0604020202090204" pitchFamily="34" charset="0"/>
              </a:defRPr>
            </a:lvl1pPr>
          </a:lstStyle>
          <a:p>
            <a:pPr>
              <a:defRPr/>
            </a:pPr>
            <a:endParaRPr lang="zh-CN" altLang="en-US"/>
          </a:p>
        </p:txBody>
      </p:sp>
      <p:sp>
        <p:nvSpPr>
          <p:cNvPr id="7" name="灯片编号占位符 6">
            <a:extLst>
              <a:ext uri="{FF2B5EF4-FFF2-40B4-BE49-F238E27FC236}">
                <a16:creationId xmlns:a16="http://schemas.microsoft.com/office/drawing/2014/main" id="{8EE3D0E1-9831-4B7F-99E6-0D0B213A43B1}"/>
              </a:ext>
            </a:extLst>
          </p:cNvPr>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hangingPunct="1">
              <a:buFont typeface="Arial" panose="020B0604020202020204" pitchFamily="34" charset="0"/>
              <a:buNone/>
              <a:defRPr sz="1200" noProof="1" dirty="0">
                <a:latin typeface="Arial" panose="020B0604020202090204" pitchFamily="34" charset="0"/>
              </a:defRPr>
            </a:lvl1pPr>
          </a:lstStyle>
          <a:p>
            <a:pPr>
              <a:defRPr/>
            </a:pPr>
            <a:fld id="{84E4BC0F-1B13-43C5-A88D-BC8A19E1BF6A}" type="slidenum">
              <a:rPr lang="zh-CN" altLang="en-US"/>
              <a:pPr>
                <a:defRPr/>
              </a:pPr>
              <a:t>‹#›</a:t>
            </a:fld>
            <a:endParaRPr lang="zh-CN" altLang="en-US">
              <a:latin typeface="Arial" panose="020B0604020202020204" pitchFamily="34" charset="0"/>
            </a:endParaRP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53BAD-55D1-47CD-AB18-C04AB46FE84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t>如果家属要求撤除呼吸机，医生是否应当同意？如果家属没有提出撤除请求，医生是否应当主动与家属讨论该问题？</a:t>
            </a:r>
          </a:p>
        </p:txBody>
      </p:sp>
      <p:sp>
        <p:nvSpPr>
          <p:cNvPr id="4" name="灯片编号占位符 3"/>
          <p:cNvSpPr>
            <a:spLocks noGrp="1"/>
          </p:cNvSpPr>
          <p:nvPr>
            <p:ph type="sldNum" sz="quarter" idx="5"/>
          </p:nvPr>
        </p:nvSpPr>
        <p:spPr/>
        <p:txBody>
          <a:bodyPr/>
          <a:lstStyle/>
          <a:p>
            <a:pPr>
              <a:defRPr/>
            </a:pPr>
            <a:fld id="{84E4BC0F-1B13-43C5-A88D-BC8A19E1BF6A}" type="slidenum">
              <a:rPr lang="zh-CN" altLang="en-US" smtClean="0"/>
              <a:pPr>
                <a:defRPr/>
              </a:pPr>
              <a:t>12</a:t>
            </a:fld>
            <a:endParaRPr lang="zh-CN" altLang="en-US">
              <a:latin typeface="Arial" panose="020B0604020202020204" pitchFamily="34" charset="0"/>
            </a:endParaRPr>
          </a:p>
        </p:txBody>
      </p:sp>
    </p:spTree>
    <p:extLst>
      <p:ext uri="{BB962C8B-B14F-4D97-AF65-F5344CB8AC3E}">
        <p14:creationId xmlns:p14="http://schemas.microsoft.com/office/powerpoint/2010/main" val="953907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zh-CN" altLang="en-US" dirty="0"/>
              <a:t>对于王先生而言，目前医学能够实现的目标有哪些？</a:t>
            </a:r>
            <a:r>
              <a:rPr lang="zh-CN" altLang="en-US" u="none" dirty="0"/>
              <a:t>从医学上来看，患者目前的治疗目标可能只剩下两个，一是无意识的维持生命，二是通过安宁缓和医疗减少患者的痛苦。两个目标并不冲突，呼吸机的使用是为了实现前一个目标。在使用的过程中患者仅有躯体上的受益，即延长生命。但受益是一个价值判断，延长无意识的生命对患者而言是否能算做受益？患者希望实现的治疗目标是什么？这里我们就需要从自主性原则出发去分析。</a:t>
            </a:r>
            <a:endParaRPr lang="en-US" altLang="zh-CN" u="none" dirty="0"/>
          </a:p>
          <a:p>
            <a:r>
              <a:rPr lang="en-US" altLang="zh-CN" dirty="0"/>
              <a:t>2.  </a:t>
            </a:r>
            <a:r>
              <a:rPr lang="zh-CN" altLang="en-US" dirty="0"/>
              <a:t>通常，当患者有意识，有能力做出判断时，关于他希望获得怎样的治疗目标，呼吸机的使用是否被他当作受益能够得到明确答案。但是，这个案例的情况不同，王先生入院前就已经失去意识，医学专业判断他今后也无法恢复意识。这是否意味着患者的自主性就没有意义了？</a:t>
            </a:r>
          </a:p>
        </p:txBody>
      </p:sp>
      <p:sp>
        <p:nvSpPr>
          <p:cNvPr id="4" name="灯片编号占位符 3"/>
          <p:cNvSpPr>
            <a:spLocks noGrp="1"/>
          </p:cNvSpPr>
          <p:nvPr>
            <p:ph type="sldNum" sz="quarter" idx="5"/>
          </p:nvPr>
        </p:nvSpPr>
        <p:spPr/>
        <p:txBody>
          <a:bodyPr/>
          <a:lstStyle/>
          <a:p>
            <a:pPr>
              <a:defRPr/>
            </a:pPr>
            <a:fld id="{84E4BC0F-1B13-43C5-A88D-BC8A19E1BF6A}" type="slidenum">
              <a:rPr lang="zh-CN" altLang="en-US" smtClean="0"/>
              <a:pPr>
                <a:defRPr/>
              </a:pPr>
              <a:t>13</a:t>
            </a:fld>
            <a:endParaRPr lang="zh-CN" altLang="en-US">
              <a:latin typeface="Arial" panose="020B0604020202020204" pitchFamily="34" charset="0"/>
            </a:endParaRPr>
          </a:p>
        </p:txBody>
      </p:sp>
    </p:spTree>
    <p:extLst>
      <p:ext uri="{BB962C8B-B14F-4D97-AF65-F5344CB8AC3E}">
        <p14:creationId xmlns:p14="http://schemas.microsoft.com/office/powerpoint/2010/main" val="409742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当然不是，通常我们有三种方法来推断患者可能会做出的决定：</a:t>
            </a:r>
            <a:endParaRPr lang="en-US" altLang="zh-CN" dirty="0"/>
          </a:p>
          <a:p>
            <a:r>
              <a:rPr lang="zh-CN" altLang="en-US" dirty="0"/>
              <a:t>（</a:t>
            </a:r>
            <a:r>
              <a:rPr lang="en-US" altLang="zh-CN" dirty="0"/>
              <a:t>1</a:t>
            </a:r>
            <a:r>
              <a:rPr lang="zh-CN" altLang="en-US" dirty="0"/>
              <a:t>）一是患者此前通过生前预嘱（或生存意愿书）的形式，明确表达当他处于这种情况时，他希望家人</a:t>
            </a:r>
            <a:r>
              <a:rPr lang="en-US" altLang="zh-CN" dirty="0"/>
              <a:t>/</a:t>
            </a:r>
            <a:r>
              <a:rPr lang="zh-CN" altLang="en-US" dirty="0"/>
              <a:t>监护人代替他做出怎样的决定，可能是撤除呼吸机、人工营养和水化，也可能是继续维持这些治疗。</a:t>
            </a:r>
            <a:endParaRPr lang="en-US" altLang="zh-CN" dirty="0"/>
          </a:p>
          <a:p>
            <a:r>
              <a:rPr lang="zh-CN" altLang="en-US" dirty="0"/>
              <a:t>（</a:t>
            </a:r>
            <a:r>
              <a:rPr lang="en-US" altLang="zh-CN" dirty="0"/>
              <a:t>2</a:t>
            </a:r>
            <a:r>
              <a:rPr lang="zh-CN" altLang="en-US" dirty="0"/>
              <a:t>）二是患者此前没有生前预嘱，但是他在与家人或朋友聊天时表示过如果出现类似情况，他倾向于做出什么样的决定。</a:t>
            </a:r>
          </a:p>
          <a:p>
            <a:r>
              <a:rPr lang="zh-CN" altLang="en-US" dirty="0"/>
              <a:t>在这个案例中，医务人员应当首先与患者家属进行积极沟通，询问家属钱先生是否有生前预嘱或就此类情况表达过意见。如果有，且决定是不希望通过呼吸机继续维持，则医生在征得家属同意的前提下可以撤除呼吸机。但如果决定是希望维持，则我们需要从公正原则进行进一步分析。如果患者在公立医院维持，使用的是公共医疗资源，尤其当医疗资源有限时，医生应当思考如何分配资源，如何权衡不同患者之间的利益。医疗机构应当就此问题制定相应规则，以帮助医生应对此类伦理问题，合理分配公共医疗资源，帮助医生做出符合伦理的临床决策。</a:t>
            </a:r>
          </a:p>
          <a:p>
            <a:r>
              <a:rPr lang="zh-CN" altLang="en-US" dirty="0"/>
              <a:t>如果前两种方法都不适用，与家属沟通后发现患者对此未曾表达过偏好，则需要</a:t>
            </a:r>
            <a:endParaRPr lang="en-US" altLang="zh-CN" dirty="0"/>
          </a:p>
          <a:p>
            <a:r>
              <a:rPr lang="zh-CN" altLang="en-US" dirty="0"/>
              <a:t>（</a:t>
            </a:r>
            <a:r>
              <a:rPr lang="en-US" altLang="zh-CN" dirty="0"/>
              <a:t>3</a:t>
            </a:r>
            <a:r>
              <a:rPr lang="zh-CN" altLang="en-US" dirty="0"/>
              <a:t>）第三种解决方案，即从患者的最佳利益出发，判断是否应当撤除或继续维持呼吸机干预。</a:t>
            </a:r>
          </a:p>
        </p:txBody>
      </p:sp>
      <p:sp>
        <p:nvSpPr>
          <p:cNvPr id="4" name="灯片编号占位符 3"/>
          <p:cNvSpPr>
            <a:spLocks noGrp="1"/>
          </p:cNvSpPr>
          <p:nvPr>
            <p:ph type="sldNum" sz="quarter" idx="5"/>
          </p:nvPr>
        </p:nvSpPr>
        <p:spPr/>
        <p:txBody>
          <a:bodyPr/>
          <a:lstStyle/>
          <a:p>
            <a:pPr>
              <a:defRPr/>
            </a:pPr>
            <a:fld id="{84E4BC0F-1B13-43C5-A88D-BC8A19E1BF6A}" type="slidenum">
              <a:rPr lang="zh-CN" altLang="en-US" smtClean="0"/>
              <a:pPr>
                <a:defRPr/>
              </a:pPr>
              <a:t>14</a:t>
            </a:fld>
            <a:endParaRPr lang="zh-CN" altLang="en-US">
              <a:latin typeface="Arial" panose="020B0604020202020204" pitchFamily="34" charset="0"/>
            </a:endParaRPr>
          </a:p>
        </p:txBody>
      </p:sp>
    </p:spTree>
    <p:extLst>
      <p:ext uri="{BB962C8B-B14F-4D97-AF65-F5344CB8AC3E}">
        <p14:creationId xmlns:p14="http://schemas.microsoft.com/office/powerpoint/2010/main" val="1349127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当满足以下三个条件时，撤除和不给予生命维持干预可以得到伦理学辩护</a:t>
            </a:r>
            <a:endParaRPr lang="en-US" altLang="zh-CN" dirty="0"/>
          </a:p>
          <a:p>
            <a:r>
              <a:rPr lang="zh-CN" altLang="en-US" dirty="0"/>
              <a:t>即使癌症治愈，患者的意识也无法恢复。</a:t>
            </a:r>
          </a:p>
        </p:txBody>
      </p:sp>
      <p:sp>
        <p:nvSpPr>
          <p:cNvPr id="4" name="灯片编号占位符 3"/>
          <p:cNvSpPr>
            <a:spLocks noGrp="1"/>
          </p:cNvSpPr>
          <p:nvPr>
            <p:ph type="sldNum" sz="quarter" idx="5"/>
          </p:nvPr>
        </p:nvSpPr>
        <p:spPr/>
        <p:txBody>
          <a:bodyPr/>
          <a:lstStyle/>
          <a:p>
            <a:pPr>
              <a:defRPr/>
            </a:pPr>
            <a:fld id="{84E4BC0F-1B13-43C5-A88D-BC8A19E1BF6A}" type="slidenum">
              <a:rPr lang="zh-CN" altLang="en-US" smtClean="0"/>
              <a:pPr>
                <a:defRPr/>
              </a:pPr>
              <a:t>15</a:t>
            </a:fld>
            <a:endParaRPr lang="zh-CN" altLang="en-US">
              <a:latin typeface="Arial" panose="020B0604020202020204" pitchFamily="34" charset="0"/>
            </a:endParaRPr>
          </a:p>
        </p:txBody>
      </p:sp>
    </p:spTree>
    <p:extLst>
      <p:ext uri="{BB962C8B-B14F-4D97-AF65-F5344CB8AC3E}">
        <p14:creationId xmlns:p14="http://schemas.microsoft.com/office/powerpoint/2010/main" val="735106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一些医务人员可能认为，在任何条件下都应当积极维持患者生命，在任何情况下都不应当撤除或不给予生命维持干预，否则就等于杀人，或指责那些提出这些要求的患者家属。但这里他们可能需要思考的是，延长死亡过程是否尊重了患者的自主性，这些医疗干预是否符合患者的最佳利益？</a:t>
            </a:r>
          </a:p>
          <a:p>
            <a:r>
              <a:rPr lang="zh-CN" altLang="en-US" dirty="0"/>
              <a:t>如果某个干预对患者而言仅仅是延长死亡过程，医生没有义务这样做，延长生命不是医生的首要工作</a:t>
            </a:r>
          </a:p>
        </p:txBody>
      </p:sp>
      <p:sp>
        <p:nvSpPr>
          <p:cNvPr id="4" name="灯片编号占位符 3"/>
          <p:cNvSpPr>
            <a:spLocks noGrp="1"/>
          </p:cNvSpPr>
          <p:nvPr>
            <p:ph type="sldNum" sz="quarter" idx="5"/>
          </p:nvPr>
        </p:nvSpPr>
        <p:spPr/>
        <p:txBody>
          <a:bodyPr/>
          <a:lstStyle/>
          <a:p>
            <a:pPr>
              <a:defRPr/>
            </a:pPr>
            <a:fld id="{84E4BC0F-1B13-43C5-A88D-BC8A19E1BF6A}" type="slidenum">
              <a:rPr lang="zh-CN" altLang="en-US" smtClean="0"/>
              <a:pPr>
                <a:defRPr/>
              </a:pPr>
              <a:t>16</a:t>
            </a:fld>
            <a:endParaRPr lang="zh-CN" altLang="en-US">
              <a:latin typeface="Arial" panose="020B0604020202020204" pitchFamily="34" charset="0"/>
            </a:endParaRPr>
          </a:p>
        </p:txBody>
      </p:sp>
    </p:spTree>
    <p:extLst>
      <p:ext uri="{BB962C8B-B14F-4D97-AF65-F5344CB8AC3E}">
        <p14:creationId xmlns:p14="http://schemas.microsoft.com/office/powerpoint/2010/main" val="955836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最后给大家提供两条伦理学建议。第一，第二</a:t>
            </a:r>
          </a:p>
        </p:txBody>
      </p:sp>
      <p:sp>
        <p:nvSpPr>
          <p:cNvPr id="4" name="灯片编号占位符 3"/>
          <p:cNvSpPr>
            <a:spLocks noGrp="1"/>
          </p:cNvSpPr>
          <p:nvPr>
            <p:ph type="sldNum" sz="quarter" idx="5"/>
          </p:nvPr>
        </p:nvSpPr>
        <p:spPr/>
        <p:txBody>
          <a:bodyPr/>
          <a:lstStyle/>
          <a:p>
            <a:pPr>
              <a:defRPr/>
            </a:pPr>
            <a:fld id="{84E4BC0F-1B13-43C5-A88D-BC8A19E1BF6A}" type="slidenum">
              <a:rPr lang="zh-CN" altLang="en-US" smtClean="0"/>
              <a:pPr>
                <a:defRPr/>
              </a:pPr>
              <a:t>17</a:t>
            </a:fld>
            <a:endParaRPr lang="zh-CN" altLang="en-US">
              <a:latin typeface="Arial" panose="020B0604020202020204" pitchFamily="34" charset="0"/>
            </a:endParaRPr>
          </a:p>
        </p:txBody>
      </p:sp>
    </p:spTree>
    <p:extLst>
      <p:ext uri="{BB962C8B-B14F-4D97-AF65-F5344CB8AC3E}">
        <p14:creationId xmlns:p14="http://schemas.microsoft.com/office/powerpoint/2010/main" val="3180898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在西方世界，人们从来没有活的这么久，活的这么健康，医学也从来没有这么成就斐然。然而矛盾的是，医学也从来没有像今天这样招致人们强烈的怀疑和不满。</a:t>
            </a:r>
          </a:p>
          <a:p>
            <a:r>
              <a:rPr lang="zh-CN" altLang="en-US" dirty="0"/>
              <a:t>这引发了人们对医学专业精神和医学目的的反思</a:t>
            </a:r>
          </a:p>
        </p:txBody>
      </p:sp>
      <p:sp>
        <p:nvSpPr>
          <p:cNvPr id="4" name="灯片编号占位符 3"/>
          <p:cNvSpPr>
            <a:spLocks noGrp="1"/>
          </p:cNvSpPr>
          <p:nvPr>
            <p:ph type="sldNum" sz="quarter" idx="5"/>
          </p:nvPr>
        </p:nvSpPr>
        <p:spPr/>
        <p:txBody>
          <a:bodyPr/>
          <a:lstStyle/>
          <a:p>
            <a:pPr>
              <a:defRPr/>
            </a:pPr>
            <a:fld id="{84E4BC0F-1B13-43C5-A88D-BC8A19E1BF6A}" type="slidenum">
              <a:rPr lang="zh-CN" altLang="en-US" smtClean="0"/>
              <a:pPr>
                <a:defRPr/>
              </a:pPr>
              <a:t>4</a:t>
            </a:fld>
            <a:endParaRPr lang="zh-CN" altLang="en-US">
              <a:latin typeface="Arial" panose="020B0604020202020204" pitchFamily="34" charset="0"/>
            </a:endParaRPr>
          </a:p>
        </p:txBody>
      </p:sp>
    </p:spTree>
    <p:extLst>
      <p:ext uri="{BB962C8B-B14F-4D97-AF65-F5344CB8AC3E}">
        <p14:creationId xmlns:p14="http://schemas.microsoft.com/office/powerpoint/2010/main" val="2132852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solidFill>
                  <a:srgbClr val="FF0000"/>
                </a:solidFill>
              </a:rPr>
              <a:t>首先让我们来看一个案例</a:t>
            </a:r>
          </a:p>
        </p:txBody>
      </p:sp>
      <p:sp>
        <p:nvSpPr>
          <p:cNvPr id="4" name="灯片编号占位符 3"/>
          <p:cNvSpPr>
            <a:spLocks noGrp="1"/>
          </p:cNvSpPr>
          <p:nvPr>
            <p:ph type="sldNum" sz="quarter" idx="5"/>
          </p:nvPr>
        </p:nvSpPr>
        <p:spPr/>
        <p:txBody>
          <a:bodyPr/>
          <a:lstStyle/>
          <a:p>
            <a:pPr>
              <a:defRPr/>
            </a:pPr>
            <a:fld id="{84E4BC0F-1B13-43C5-A88D-BC8A19E1BF6A}" type="slidenum">
              <a:rPr lang="zh-CN" altLang="en-US" smtClean="0"/>
              <a:pPr>
                <a:defRPr/>
              </a:pPr>
              <a:t>5</a:t>
            </a:fld>
            <a:endParaRPr lang="zh-CN" altLang="en-US">
              <a:latin typeface="Arial" panose="020B0604020202020204" pitchFamily="34" charset="0"/>
            </a:endParaRPr>
          </a:p>
        </p:txBody>
      </p:sp>
    </p:spTree>
    <p:extLst>
      <p:ext uri="{BB962C8B-B14F-4D97-AF65-F5344CB8AC3E}">
        <p14:creationId xmlns:p14="http://schemas.microsoft.com/office/powerpoint/2010/main" val="652202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医生必须在头脑中时刻清楚一点</a:t>
            </a:r>
            <a:r>
              <a:rPr lang="en-US" altLang="zh-CN" dirty="0"/>
              <a:t>——</a:t>
            </a:r>
            <a:r>
              <a:rPr lang="zh-CN" altLang="en-US" dirty="0"/>
              <a:t>患者终有一死。因此，对于医学而言一项重要的能力便是权衡治疗对具体患者的受益、负担和风险，何时干预、何时让死亡发生，并避免延长死亡过程或因医疗干预给患者带来负担。 </a:t>
            </a:r>
          </a:p>
        </p:txBody>
      </p:sp>
      <p:sp>
        <p:nvSpPr>
          <p:cNvPr id="4" name="灯片编号占位符 3"/>
          <p:cNvSpPr>
            <a:spLocks noGrp="1"/>
          </p:cNvSpPr>
          <p:nvPr>
            <p:ph type="sldNum" sz="quarter" idx="5"/>
          </p:nvPr>
        </p:nvSpPr>
        <p:spPr/>
        <p:txBody>
          <a:bodyPr/>
          <a:lstStyle/>
          <a:p>
            <a:pPr>
              <a:defRPr/>
            </a:pPr>
            <a:fld id="{84E4BC0F-1B13-43C5-A88D-BC8A19E1BF6A}" type="slidenum">
              <a:rPr lang="zh-CN" altLang="en-US" smtClean="0"/>
              <a:pPr>
                <a:defRPr/>
              </a:pPr>
              <a:t>6</a:t>
            </a:fld>
            <a:endParaRPr lang="zh-CN" altLang="en-US">
              <a:latin typeface="Arial" panose="020B0604020202020204" pitchFamily="34" charset="0"/>
            </a:endParaRPr>
          </a:p>
        </p:txBody>
      </p:sp>
    </p:spTree>
    <p:extLst>
      <p:ext uri="{BB962C8B-B14F-4D97-AF65-F5344CB8AC3E}">
        <p14:creationId xmlns:p14="http://schemas.microsoft.com/office/powerpoint/2010/main" val="595936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有利、不伤害、尊重自主性、公正，这是医学伦理学中四条重要的伦理学原则，医务人员的实践中时刻体现着这些原则，但当我们遇到伦理学难题时，如撤除生命维持干预，仅仅通过这四条原则难以帮助我们解决问题</a:t>
            </a:r>
          </a:p>
        </p:txBody>
      </p:sp>
      <p:sp>
        <p:nvSpPr>
          <p:cNvPr id="4" name="灯片编号占位符 3"/>
          <p:cNvSpPr>
            <a:spLocks noGrp="1"/>
          </p:cNvSpPr>
          <p:nvPr>
            <p:ph type="sldNum" sz="quarter" idx="5"/>
          </p:nvPr>
        </p:nvSpPr>
        <p:spPr/>
        <p:txBody>
          <a:bodyPr/>
          <a:lstStyle/>
          <a:p>
            <a:pPr>
              <a:defRPr/>
            </a:pPr>
            <a:fld id="{84E4BC0F-1B13-43C5-A88D-BC8A19E1BF6A}" type="slidenum">
              <a:rPr lang="zh-CN" altLang="en-US" smtClean="0"/>
              <a:pPr>
                <a:defRPr/>
              </a:pPr>
              <a:t>7</a:t>
            </a:fld>
            <a:endParaRPr lang="zh-CN" altLang="en-US">
              <a:latin typeface="Arial" panose="020B0604020202020204" pitchFamily="34" charset="0"/>
            </a:endParaRPr>
          </a:p>
        </p:txBody>
      </p:sp>
    </p:spTree>
    <p:extLst>
      <p:ext uri="{BB962C8B-B14F-4D97-AF65-F5344CB8AC3E}">
        <p14:creationId xmlns:p14="http://schemas.microsoft.com/office/powerpoint/2010/main" val="1640137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在遇到伦理学难题时，我们可以通过伦理学分析路径分析、解决问题。我们结合钱先生的案例来看一下。首先，我们应结合钱先生的病情，分析呼吸机使用的受益</a:t>
            </a:r>
            <a:r>
              <a:rPr lang="en-US" altLang="zh-CN" dirty="0"/>
              <a:t>/</a:t>
            </a:r>
            <a:r>
              <a:rPr lang="zh-CN" altLang="en-US" dirty="0"/>
              <a:t>风险和负担。</a:t>
            </a:r>
            <a:r>
              <a:rPr lang="zh-CN" altLang="en-US" u="sng" dirty="0"/>
              <a:t>对于钱先生而言，死亡已不可避免，接入呼吸机在延长生命的同时，也是在延长死亡的过程</a:t>
            </a:r>
            <a:r>
              <a:rPr lang="zh-CN" altLang="en-US" dirty="0"/>
              <a:t>，该过程可能是痛苦的，使用呼吸机是否符合患者最佳利益尚不确定</a:t>
            </a:r>
            <a:r>
              <a:rPr lang="en-US" altLang="zh-CN" dirty="0"/>
              <a:t>;</a:t>
            </a:r>
          </a:p>
          <a:p>
            <a:r>
              <a:rPr lang="zh-CN" altLang="en-US" dirty="0"/>
              <a:t>其次，由于患者没有意识无法做出决定，医务人员应询问家属（</a:t>
            </a:r>
            <a:r>
              <a:rPr lang="en-US" altLang="zh-CN" dirty="0"/>
              <a:t>1</a:t>
            </a:r>
            <a:r>
              <a:rPr lang="zh-CN" altLang="en-US" dirty="0"/>
              <a:t>）患者此前是否立有生前预嘱。（</a:t>
            </a:r>
            <a:r>
              <a:rPr lang="en-US" altLang="zh-CN" dirty="0"/>
              <a:t>2</a:t>
            </a:r>
            <a:r>
              <a:rPr lang="zh-CN" altLang="en-US" dirty="0"/>
              <a:t>）患者此前是否就此种情况，表达过自己的偏好。如果以上问题的答案为患者此前表示过不接受插管上机，则在征得家属同意的前提下可以不给予患者相应医疗干预。（</a:t>
            </a:r>
            <a:r>
              <a:rPr lang="en-US" altLang="zh-CN" dirty="0"/>
              <a:t>3</a:t>
            </a:r>
            <a:r>
              <a:rPr lang="zh-CN" altLang="en-US" dirty="0"/>
              <a:t>）如果没有生前预嘱或此前从未表达过偏好。存在两种情况：一是医生判断插入呼吸机后至患者死亡之间，患者可以恢复意识，则可以接入呼吸机，在患者恢复意识后了解患者是否继续维持生命维持干预（和抢救）；二是如果医生从专业判断认为，患者接入呼吸机至死亡这段时间不可能再恢复意识，则应当通过与家属积极沟通，根据家属（或其他熟悉患者的人）对患者的了解，判断延长死亡过程是否符合患者最佳利益。</a:t>
            </a:r>
          </a:p>
        </p:txBody>
      </p:sp>
      <p:sp>
        <p:nvSpPr>
          <p:cNvPr id="4" name="灯片编号占位符 3"/>
          <p:cNvSpPr>
            <a:spLocks noGrp="1"/>
          </p:cNvSpPr>
          <p:nvPr>
            <p:ph type="sldNum" sz="quarter" idx="5"/>
          </p:nvPr>
        </p:nvSpPr>
        <p:spPr/>
        <p:txBody>
          <a:bodyPr/>
          <a:lstStyle/>
          <a:p>
            <a:pPr>
              <a:defRPr/>
            </a:pPr>
            <a:fld id="{84E4BC0F-1B13-43C5-A88D-BC8A19E1BF6A}" type="slidenum">
              <a:rPr lang="zh-CN" altLang="en-US" smtClean="0"/>
              <a:pPr>
                <a:defRPr/>
              </a:pPr>
              <a:t>8</a:t>
            </a:fld>
            <a:endParaRPr lang="zh-CN" altLang="en-US">
              <a:latin typeface="Arial" panose="020B0604020202020204" pitchFamily="34" charset="0"/>
            </a:endParaRPr>
          </a:p>
        </p:txBody>
      </p:sp>
    </p:spTree>
    <p:extLst>
      <p:ext uri="{BB962C8B-B14F-4D97-AF65-F5344CB8AC3E}">
        <p14:creationId xmlns:p14="http://schemas.microsoft.com/office/powerpoint/2010/main" val="3791827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对于患者最佳利益临床中常用于代理决策，包括保护性医疗</a:t>
            </a:r>
          </a:p>
          <a:p>
            <a:endParaRPr lang="zh-CN" altLang="en-US" dirty="0"/>
          </a:p>
        </p:txBody>
      </p:sp>
      <p:sp>
        <p:nvSpPr>
          <p:cNvPr id="4" name="灯片编号占位符 3"/>
          <p:cNvSpPr>
            <a:spLocks noGrp="1"/>
          </p:cNvSpPr>
          <p:nvPr>
            <p:ph type="sldNum" sz="quarter" idx="5"/>
          </p:nvPr>
        </p:nvSpPr>
        <p:spPr/>
        <p:txBody>
          <a:bodyPr/>
          <a:lstStyle/>
          <a:p>
            <a:pPr>
              <a:defRPr/>
            </a:pPr>
            <a:fld id="{84E4BC0F-1B13-43C5-A88D-BC8A19E1BF6A}" type="slidenum">
              <a:rPr lang="zh-CN" altLang="en-US" smtClean="0"/>
              <a:pPr>
                <a:defRPr/>
              </a:pPr>
              <a:t>9</a:t>
            </a:fld>
            <a:endParaRPr lang="zh-CN" altLang="en-US">
              <a:latin typeface="Arial" panose="020B0604020202020204" pitchFamily="34" charset="0"/>
            </a:endParaRPr>
          </a:p>
        </p:txBody>
      </p:sp>
    </p:spTree>
    <p:extLst>
      <p:ext uri="{BB962C8B-B14F-4D97-AF65-F5344CB8AC3E}">
        <p14:creationId xmlns:p14="http://schemas.microsoft.com/office/powerpoint/2010/main" val="3333210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医务人员应当与家属积极沟通，协助家属思考患者对疾病、死亡的看法，思考对于患者而言是否会选择延长死亡过程，这是否符合患者的最佳利益，并基于此由家属（或指定监护人）确定是否给予呼吸机干预，因为通常我们认为家属或指定监护人最了解患者的性格偏好价值取向，最可能做出符合患者最佳利益的决定。</a:t>
            </a:r>
          </a:p>
        </p:txBody>
      </p:sp>
      <p:sp>
        <p:nvSpPr>
          <p:cNvPr id="4" name="灯片编号占位符 3"/>
          <p:cNvSpPr>
            <a:spLocks noGrp="1"/>
          </p:cNvSpPr>
          <p:nvPr>
            <p:ph type="sldNum" sz="quarter" idx="5"/>
          </p:nvPr>
        </p:nvSpPr>
        <p:spPr/>
        <p:txBody>
          <a:bodyPr/>
          <a:lstStyle/>
          <a:p>
            <a:pPr>
              <a:defRPr/>
            </a:pPr>
            <a:fld id="{84E4BC0F-1B13-43C5-A88D-BC8A19E1BF6A}" type="slidenum">
              <a:rPr lang="zh-CN" altLang="en-US" smtClean="0"/>
              <a:pPr>
                <a:defRPr/>
              </a:pPr>
              <a:t>10</a:t>
            </a:fld>
            <a:endParaRPr lang="zh-CN" altLang="en-US">
              <a:latin typeface="Arial" panose="020B0604020202020204" pitchFamily="34" charset="0"/>
            </a:endParaRPr>
          </a:p>
        </p:txBody>
      </p:sp>
    </p:spTree>
    <p:extLst>
      <p:ext uri="{BB962C8B-B14F-4D97-AF65-F5344CB8AC3E}">
        <p14:creationId xmlns:p14="http://schemas.microsoft.com/office/powerpoint/2010/main" val="2601902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当</a:t>
            </a:r>
            <a:r>
              <a:rPr lang="en-US" altLang="zh-CN" dirty="0"/>
              <a:t>….</a:t>
            </a:r>
            <a:r>
              <a:rPr lang="zh-CN" altLang="en-US" dirty="0"/>
              <a:t>由于经济、家庭矛盾等各种原因，有时家属或监护人做出的决定明显不符合患者最佳利益时，医生应当有所作为。</a:t>
            </a:r>
          </a:p>
        </p:txBody>
      </p:sp>
      <p:sp>
        <p:nvSpPr>
          <p:cNvPr id="4" name="灯片编号占位符 3"/>
          <p:cNvSpPr>
            <a:spLocks noGrp="1"/>
          </p:cNvSpPr>
          <p:nvPr>
            <p:ph type="sldNum" sz="quarter" idx="5"/>
          </p:nvPr>
        </p:nvSpPr>
        <p:spPr/>
        <p:txBody>
          <a:bodyPr/>
          <a:lstStyle/>
          <a:p>
            <a:pPr>
              <a:defRPr/>
            </a:pPr>
            <a:fld id="{84E4BC0F-1B13-43C5-A88D-BC8A19E1BF6A}" type="slidenum">
              <a:rPr lang="zh-CN" altLang="en-US" smtClean="0"/>
              <a:pPr>
                <a:defRPr/>
              </a:pPr>
              <a:t>11</a:t>
            </a:fld>
            <a:endParaRPr lang="zh-CN" altLang="en-US">
              <a:latin typeface="Arial" panose="020B0604020202020204" pitchFamily="34" charset="0"/>
            </a:endParaRPr>
          </a:p>
        </p:txBody>
      </p:sp>
    </p:spTree>
    <p:extLst>
      <p:ext uri="{BB962C8B-B14F-4D97-AF65-F5344CB8AC3E}">
        <p14:creationId xmlns:p14="http://schemas.microsoft.com/office/powerpoint/2010/main" val="2979571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noProof="1"/>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noProof="1"/>
              <a:t>单击此处编辑母版副标题样式</a:t>
            </a:r>
          </a:p>
        </p:txBody>
      </p:sp>
      <p:sp>
        <p:nvSpPr>
          <p:cNvPr id="4" name="日期占位符 3">
            <a:extLst>
              <a:ext uri="{FF2B5EF4-FFF2-40B4-BE49-F238E27FC236}">
                <a16:creationId xmlns:a16="http://schemas.microsoft.com/office/drawing/2014/main" id="{C23CB433-7916-4AD6-8394-B357058EB6F8}"/>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5CE49CFE-90B8-4EF4-89A0-53707D682AD4}"/>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4D7C06F-0346-49A9-B53A-2F122E1F0F2F}"/>
              </a:ext>
            </a:extLst>
          </p:cNvPr>
          <p:cNvSpPr>
            <a:spLocks noGrp="1"/>
          </p:cNvSpPr>
          <p:nvPr>
            <p:ph type="sldNum" sz="quarter" idx="12"/>
          </p:nvPr>
        </p:nvSpPr>
        <p:spPr/>
        <p:txBody>
          <a:bodyPr/>
          <a:lstStyle>
            <a:lvl1pPr>
              <a:defRPr/>
            </a:lvl1pPr>
          </a:lstStyle>
          <a:p>
            <a:pPr>
              <a:defRPr/>
            </a:pPr>
            <a:fld id="{9EE816D4-E199-4103-A408-F79875185143}" type="slidenum">
              <a:rPr lang="zh-CN" altLang="en-US"/>
              <a:pPr>
                <a:defRPr/>
              </a:pPr>
              <a:t>‹#›</a:t>
            </a:fld>
            <a:endParaRPr lang="zh-CN" altLang="en-US"/>
          </a:p>
        </p:txBody>
      </p:sp>
    </p:spTree>
    <p:extLst>
      <p:ext uri="{BB962C8B-B14F-4D97-AF65-F5344CB8AC3E}">
        <p14:creationId xmlns:p14="http://schemas.microsoft.com/office/powerpoint/2010/main" val="3651489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2A63B8E3-CA92-4223-819C-5B1D2FA1D173}"/>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74E1F5FB-9896-43C5-A4A7-075CA8948C5C}"/>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8BC091C3-D341-48C9-A13F-B12A4C80D3CF}"/>
              </a:ext>
            </a:extLst>
          </p:cNvPr>
          <p:cNvSpPr>
            <a:spLocks noGrp="1"/>
          </p:cNvSpPr>
          <p:nvPr>
            <p:ph type="sldNum" sz="quarter" idx="12"/>
          </p:nvPr>
        </p:nvSpPr>
        <p:spPr/>
        <p:txBody>
          <a:bodyPr/>
          <a:lstStyle>
            <a:lvl1pPr>
              <a:defRPr/>
            </a:lvl1pPr>
          </a:lstStyle>
          <a:p>
            <a:pPr>
              <a:defRPr/>
            </a:pPr>
            <a:fld id="{8EDDAF76-D6F5-44C2-8962-4C589242E1FC}" type="slidenum">
              <a:rPr lang="zh-CN" altLang="en-US"/>
              <a:pPr>
                <a:defRPr/>
              </a:pPr>
              <a:t>‹#›</a:t>
            </a:fld>
            <a:endParaRPr lang="zh-CN" altLang="en-US"/>
          </a:p>
        </p:txBody>
      </p:sp>
    </p:spTree>
    <p:extLst>
      <p:ext uri="{BB962C8B-B14F-4D97-AF65-F5344CB8AC3E}">
        <p14:creationId xmlns:p14="http://schemas.microsoft.com/office/powerpoint/2010/main" val="470005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C5493A6C-DF35-437F-9F3E-0899EC91FB67}"/>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8EDBCEEF-511A-4FA7-A751-55A56D348F0A}"/>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8DF4A95A-5E62-46F5-A24A-F15EB725B2CE}"/>
              </a:ext>
            </a:extLst>
          </p:cNvPr>
          <p:cNvSpPr>
            <a:spLocks noGrp="1"/>
          </p:cNvSpPr>
          <p:nvPr>
            <p:ph type="sldNum" sz="quarter" idx="12"/>
          </p:nvPr>
        </p:nvSpPr>
        <p:spPr/>
        <p:txBody>
          <a:bodyPr/>
          <a:lstStyle>
            <a:lvl1pPr>
              <a:defRPr/>
            </a:lvl1pPr>
          </a:lstStyle>
          <a:p>
            <a:pPr>
              <a:defRPr/>
            </a:pPr>
            <a:fld id="{3A87E6E4-AE17-4D0A-888C-A6A65229229A}" type="slidenum">
              <a:rPr lang="zh-CN" altLang="en-US"/>
              <a:pPr>
                <a:defRPr/>
              </a:pPr>
              <a:t>‹#›</a:t>
            </a:fld>
            <a:endParaRPr lang="zh-CN" altLang="en-US"/>
          </a:p>
        </p:txBody>
      </p:sp>
    </p:spTree>
    <p:extLst>
      <p:ext uri="{BB962C8B-B14F-4D97-AF65-F5344CB8AC3E}">
        <p14:creationId xmlns:p14="http://schemas.microsoft.com/office/powerpoint/2010/main" val="3169754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noProof="1"/>
              <a:t>单击此处编辑母版副标题样式</a:t>
            </a:r>
          </a:p>
        </p:txBody>
      </p:sp>
      <p:sp>
        <p:nvSpPr>
          <p:cNvPr id="7" name="标题 6"/>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699317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endParaRPr lang="zh-CN" altLang="en-US"/>
          </a:p>
        </p:txBody>
      </p:sp>
      <p:sp>
        <p:nvSpPr>
          <p:cNvPr id="4" name="页脚占位符 3"/>
          <p:cNvSpPr>
            <a:spLocks noGrp="1"/>
          </p:cNvSpPr>
          <p:nvPr>
            <p:ph type="ftr" sz="quarter" idx="11"/>
          </p:nvPr>
        </p:nvSpPr>
        <p:spPr/>
        <p:txBody>
          <a:bodyPr/>
          <a:lstStyle/>
          <a:p>
            <a:pPr>
              <a:defRPr/>
            </a:pPr>
            <a:endParaRPr lang="zh-CN" altLang="en-US"/>
          </a:p>
        </p:txBody>
      </p:sp>
      <p:sp>
        <p:nvSpPr>
          <p:cNvPr id="5" name="灯片编号占位符 4"/>
          <p:cNvSpPr>
            <a:spLocks noGrp="1"/>
          </p:cNvSpPr>
          <p:nvPr>
            <p:ph type="sldNum" sz="quarter" idx="12"/>
          </p:nvPr>
        </p:nvSpPr>
        <p:spPr/>
        <p:txBody>
          <a:bodyPr/>
          <a:lstStyle/>
          <a:p>
            <a:fld id="{C5603A19-D2C0-4B06-A9F8-E9FCB7291C80}" type="slidenum">
              <a:rPr lang="zh-CN" altLang="en-US" smtClean="0"/>
              <a:pPr/>
              <a:t>‹#›</a:t>
            </a:fld>
            <a:endParaRPr lang="zh-CN" altLang="en-US"/>
          </a:p>
        </p:txBody>
      </p:sp>
    </p:spTree>
    <p:extLst>
      <p:ext uri="{BB962C8B-B14F-4D97-AF65-F5344CB8AC3E}">
        <p14:creationId xmlns:p14="http://schemas.microsoft.com/office/powerpoint/2010/main" val="3283745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endParaRPr lang="zh-CN" altLang="en-US"/>
          </a:p>
        </p:txBody>
      </p:sp>
      <p:sp>
        <p:nvSpPr>
          <p:cNvPr id="4" name="页脚占位符 3"/>
          <p:cNvSpPr>
            <a:spLocks noGrp="1"/>
          </p:cNvSpPr>
          <p:nvPr>
            <p:ph type="ftr" sz="quarter" idx="11"/>
          </p:nvPr>
        </p:nvSpPr>
        <p:spPr/>
        <p:txBody>
          <a:bodyPr/>
          <a:lstStyle/>
          <a:p>
            <a:pPr>
              <a:defRPr/>
            </a:pPr>
            <a:endParaRPr lang="zh-CN" altLang="en-US"/>
          </a:p>
        </p:txBody>
      </p:sp>
      <p:sp>
        <p:nvSpPr>
          <p:cNvPr id="5" name="灯片编号占位符 4"/>
          <p:cNvSpPr>
            <a:spLocks noGrp="1"/>
          </p:cNvSpPr>
          <p:nvPr>
            <p:ph type="sldNum" sz="quarter" idx="12"/>
          </p:nvPr>
        </p:nvSpPr>
        <p:spPr>
          <a:xfrm>
            <a:off x="5429256" y="5786454"/>
            <a:ext cx="2133600" cy="365125"/>
          </a:xfrm>
        </p:spPr>
        <p:txBody>
          <a:bodyPr/>
          <a:lstStyle/>
          <a:p>
            <a:fld id="{C5603A19-D2C0-4B06-A9F8-E9FCB7291C80}" type="slidenum">
              <a:rPr lang="zh-CN" altLang="en-US" smtClean="0"/>
              <a:pPr/>
              <a:t>‹#›</a:t>
            </a:fld>
            <a:endParaRPr lang="zh-CN" altLang="en-US"/>
          </a:p>
        </p:txBody>
      </p:sp>
    </p:spTree>
    <p:extLst>
      <p:ext uri="{BB962C8B-B14F-4D97-AF65-F5344CB8AC3E}">
        <p14:creationId xmlns:p14="http://schemas.microsoft.com/office/powerpoint/2010/main" val="2146446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79309" y="32210"/>
            <a:ext cx="8229600" cy="1143000"/>
          </a:xfrm>
        </p:spPr>
        <p:txBody>
          <a:bodyPr>
            <a:normAutofit/>
          </a:bodyPr>
          <a:lstStyle>
            <a:lvl1pPr algn="l">
              <a:defRPr sz="3200" b="1">
                <a:solidFill>
                  <a:schemeClr val="bg1">
                    <a:lumMod val="65000"/>
                  </a:schemeClr>
                </a:solidFill>
                <a:latin typeface="微软雅黑" pitchFamily="34" charset="-122"/>
                <a:ea typeface="微软雅黑" pitchFamily="34" charset="-122"/>
              </a:defRPr>
            </a:lvl1p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C3EA5B65-9A45-40ED-AC62-C5A7B49BA359}"/>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E8711243-2580-4B99-AC75-A564664764C1}"/>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3DC7E802-B55A-41DB-95B4-539FE9420CB3}"/>
              </a:ext>
            </a:extLst>
          </p:cNvPr>
          <p:cNvSpPr>
            <a:spLocks noGrp="1"/>
          </p:cNvSpPr>
          <p:nvPr>
            <p:ph type="sldNum" sz="quarter" idx="12"/>
          </p:nvPr>
        </p:nvSpPr>
        <p:spPr/>
        <p:txBody>
          <a:bodyPr/>
          <a:lstStyle>
            <a:lvl1pPr>
              <a:defRPr/>
            </a:lvl1pPr>
          </a:lstStyle>
          <a:p>
            <a:fld id="{5092BA9A-3E09-4DA5-B73E-AA9718CC186B}" type="slidenum">
              <a:rPr lang="zh-CN" altLang="en-US"/>
              <a:pPr/>
              <a:t>‹#›</a:t>
            </a:fld>
            <a:endParaRPr lang="zh-CN" altLang="en-US"/>
          </a:p>
        </p:txBody>
      </p:sp>
    </p:spTree>
    <p:extLst>
      <p:ext uri="{BB962C8B-B14F-4D97-AF65-F5344CB8AC3E}">
        <p14:creationId xmlns:p14="http://schemas.microsoft.com/office/powerpoint/2010/main" val="3048020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noProof="1"/>
              <a:t>单击此处编辑母版文本样式</a:t>
            </a:r>
          </a:p>
        </p:txBody>
      </p:sp>
      <p:sp>
        <p:nvSpPr>
          <p:cNvPr id="4" name="日期占位符 3">
            <a:extLst>
              <a:ext uri="{FF2B5EF4-FFF2-40B4-BE49-F238E27FC236}">
                <a16:creationId xmlns:a16="http://schemas.microsoft.com/office/drawing/2014/main" id="{02C06F33-25C4-49B7-AE70-8AAB286E30A6}"/>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331C82C4-4ECB-461E-9AB3-E6DFD53C539F}"/>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F30AC66F-CD50-4875-8893-59CCEAB47A33}"/>
              </a:ext>
            </a:extLst>
          </p:cNvPr>
          <p:cNvSpPr>
            <a:spLocks noGrp="1"/>
          </p:cNvSpPr>
          <p:nvPr>
            <p:ph type="sldNum" sz="quarter" idx="12"/>
          </p:nvPr>
        </p:nvSpPr>
        <p:spPr/>
        <p:txBody>
          <a:bodyPr/>
          <a:lstStyle>
            <a:lvl1pPr>
              <a:defRPr/>
            </a:lvl1pPr>
          </a:lstStyle>
          <a:p>
            <a:fld id="{84793A44-1807-45B7-9B9E-126469E18371}" type="slidenum">
              <a:rPr lang="zh-CN" altLang="en-US"/>
              <a:pPr/>
              <a:t>‹#›</a:t>
            </a:fld>
            <a:endParaRPr lang="zh-CN" altLang="en-US"/>
          </a:p>
        </p:txBody>
      </p:sp>
    </p:spTree>
    <p:extLst>
      <p:ext uri="{BB962C8B-B14F-4D97-AF65-F5344CB8AC3E}">
        <p14:creationId xmlns:p14="http://schemas.microsoft.com/office/powerpoint/2010/main" val="4250714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3">
            <a:extLst>
              <a:ext uri="{FF2B5EF4-FFF2-40B4-BE49-F238E27FC236}">
                <a16:creationId xmlns:a16="http://schemas.microsoft.com/office/drawing/2014/main" id="{4050BD25-E243-4788-93B8-27FC93BA6D01}"/>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44877397-DAFC-4A13-9CC9-380A0D98B830}"/>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3FF61382-D671-4B7A-BC77-6C0B2A05E287}"/>
              </a:ext>
            </a:extLst>
          </p:cNvPr>
          <p:cNvSpPr>
            <a:spLocks noGrp="1"/>
          </p:cNvSpPr>
          <p:nvPr>
            <p:ph type="sldNum" sz="quarter" idx="12"/>
          </p:nvPr>
        </p:nvSpPr>
        <p:spPr/>
        <p:txBody>
          <a:bodyPr/>
          <a:lstStyle>
            <a:lvl1pPr>
              <a:defRPr/>
            </a:lvl1pPr>
          </a:lstStyle>
          <a:p>
            <a:fld id="{A3D830ED-80FE-4050-93C3-EE6F17CE1251}" type="slidenum">
              <a:rPr lang="zh-CN" altLang="en-US"/>
              <a:pPr/>
              <a:t>‹#›</a:t>
            </a:fld>
            <a:endParaRPr lang="zh-CN" altLang="en-US"/>
          </a:p>
        </p:txBody>
      </p:sp>
    </p:spTree>
    <p:extLst>
      <p:ext uri="{BB962C8B-B14F-4D97-AF65-F5344CB8AC3E}">
        <p14:creationId xmlns:p14="http://schemas.microsoft.com/office/powerpoint/2010/main" val="621115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3">
            <a:extLst>
              <a:ext uri="{FF2B5EF4-FFF2-40B4-BE49-F238E27FC236}">
                <a16:creationId xmlns:a16="http://schemas.microsoft.com/office/drawing/2014/main" id="{FE534562-3A4F-408C-9C16-877149FCED1A}"/>
              </a:ext>
            </a:extLst>
          </p:cNvPr>
          <p:cNvSpPr>
            <a:spLocks noGrp="1"/>
          </p:cNvSpPr>
          <p:nvPr>
            <p:ph type="dt" sz="half" idx="10"/>
          </p:nvPr>
        </p:nvSpPr>
        <p:spPr/>
        <p:txBody>
          <a:bodyPr/>
          <a:lstStyle>
            <a:lvl1pPr>
              <a:defRPr/>
            </a:lvl1pPr>
          </a:lstStyle>
          <a:p>
            <a:pPr>
              <a:defRPr/>
            </a:pPr>
            <a:endParaRPr lang="zh-CN" altLang="en-US"/>
          </a:p>
        </p:txBody>
      </p:sp>
      <p:sp>
        <p:nvSpPr>
          <p:cNvPr id="8" name="页脚占位符 4">
            <a:extLst>
              <a:ext uri="{FF2B5EF4-FFF2-40B4-BE49-F238E27FC236}">
                <a16:creationId xmlns:a16="http://schemas.microsoft.com/office/drawing/2014/main" id="{7BE6E952-8037-453C-A74F-BC8E7976322C}"/>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1214ECB4-8BE1-4B7C-B654-0D5540217004}"/>
              </a:ext>
            </a:extLst>
          </p:cNvPr>
          <p:cNvSpPr>
            <a:spLocks noGrp="1"/>
          </p:cNvSpPr>
          <p:nvPr>
            <p:ph type="sldNum" sz="quarter" idx="12"/>
          </p:nvPr>
        </p:nvSpPr>
        <p:spPr/>
        <p:txBody>
          <a:bodyPr/>
          <a:lstStyle>
            <a:lvl1pPr>
              <a:defRPr/>
            </a:lvl1pPr>
          </a:lstStyle>
          <a:p>
            <a:fld id="{DF819F7B-C40C-400C-8B12-2CC1D24F9DF8}" type="slidenum">
              <a:rPr lang="zh-CN" altLang="en-US"/>
              <a:pPr/>
              <a:t>‹#›</a:t>
            </a:fld>
            <a:endParaRPr lang="zh-CN" altLang="en-US"/>
          </a:p>
        </p:txBody>
      </p:sp>
    </p:spTree>
    <p:extLst>
      <p:ext uri="{BB962C8B-B14F-4D97-AF65-F5344CB8AC3E}">
        <p14:creationId xmlns:p14="http://schemas.microsoft.com/office/powerpoint/2010/main" val="19273271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3">
            <a:extLst>
              <a:ext uri="{FF2B5EF4-FFF2-40B4-BE49-F238E27FC236}">
                <a16:creationId xmlns:a16="http://schemas.microsoft.com/office/drawing/2014/main" id="{87251E4A-187F-4903-A1C5-E4866A8BCB1D}"/>
              </a:ext>
            </a:extLst>
          </p:cNvPr>
          <p:cNvSpPr>
            <a:spLocks noGrp="1"/>
          </p:cNvSpPr>
          <p:nvPr>
            <p:ph type="dt" sz="half" idx="10"/>
          </p:nvPr>
        </p:nvSpPr>
        <p:spPr/>
        <p:txBody>
          <a:bodyPr/>
          <a:lstStyle>
            <a:lvl1pPr>
              <a:defRPr/>
            </a:lvl1pPr>
          </a:lstStyle>
          <a:p>
            <a:pPr>
              <a:defRPr/>
            </a:pPr>
            <a:endParaRPr lang="zh-CN" altLang="en-US"/>
          </a:p>
        </p:txBody>
      </p:sp>
      <p:sp>
        <p:nvSpPr>
          <p:cNvPr id="4" name="页脚占位符 4">
            <a:extLst>
              <a:ext uri="{FF2B5EF4-FFF2-40B4-BE49-F238E27FC236}">
                <a16:creationId xmlns:a16="http://schemas.microsoft.com/office/drawing/2014/main" id="{FF59608C-DE16-431E-A1EA-A2330E8E5998}"/>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88B5C3B5-6D7B-42C4-AEA8-85F0558D9D2C}"/>
              </a:ext>
            </a:extLst>
          </p:cNvPr>
          <p:cNvSpPr>
            <a:spLocks noGrp="1"/>
          </p:cNvSpPr>
          <p:nvPr>
            <p:ph type="sldNum" sz="quarter" idx="12"/>
          </p:nvPr>
        </p:nvSpPr>
        <p:spPr/>
        <p:txBody>
          <a:bodyPr/>
          <a:lstStyle>
            <a:lvl1pPr>
              <a:defRPr/>
            </a:lvl1pPr>
          </a:lstStyle>
          <a:p>
            <a:fld id="{35D017E5-75CB-47E5-A460-FDB1C8FF34BB}" type="slidenum">
              <a:rPr lang="zh-CN" altLang="en-US"/>
              <a:pPr/>
              <a:t>‹#›</a:t>
            </a:fld>
            <a:endParaRPr lang="zh-CN" altLang="en-US"/>
          </a:p>
        </p:txBody>
      </p:sp>
    </p:spTree>
    <p:extLst>
      <p:ext uri="{BB962C8B-B14F-4D97-AF65-F5344CB8AC3E}">
        <p14:creationId xmlns:p14="http://schemas.microsoft.com/office/powerpoint/2010/main" val="1842228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79309" y="32210"/>
            <a:ext cx="8229600" cy="1143000"/>
          </a:xfrm>
        </p:spPr>
        <p:txBody>
          <a:bodyPr>
            <a:normAutofit/>
          </a:bodyPr>
          <a:lstStyle>
            <a:lvl1pPr algn="l">
              <a:defRPr sz="3200" b="1">
                <a:solidFill>
                  <a:schemeClr val="bg1">
                    <a:lumMod val="65000"/>
                  </a:schemeClr>
                </a:solidFill>
                <a:latin typeface="微软雅黑" pitchFamily="34" charset="-122"/>
                <a:ea typeface="微软雅黑" pitchFamily="34" charset="-122"/>
              </a:defRPr>
            </a:lvl1p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C4E48271-B45E-470A-9C34-FA873E1FBFD5}"/>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618D523A-943E-45E3-AA15-4B1F256F6E8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E85B3587-415C-4806-9C45-934F6A72E825}"/>
              </a:ext>
            </a:extLst>
          </p:cNvPr>
          <p:cNvSpPr>
            <a:spLocks noGrp="1"/>
          </p:cNvSpPr>
          <p:nvPr>
            <p:ph type="sldNum" sz="quarter" idx="12"/>
          </p:nvPr>
        </p:nvSpPr>
        <p:spPr/>
        <p:txBody>
          <a:bodyPr/>
          <a:lstStyle>
            <a:lvl1pPr>
              <a:defRPr/>
            </a:lvl1pPr>
          </a:lstStyle>
          <a:p>
            <a:pPr>
              <a:defRPr/>
            </a:pPr>
            <a:fld id="{4A63D176-9733-450F-879D-C497CCB533E1}" type="slidenum">
              <a:rPr lang="zh-CN" altLang="en-US"/>
              <a:pPr>
                <a:defRPr/>
              </a:pPr>
              <a:t>‹#›</a:t>
            </a:fld>
            <a:endParaRPr lang="zh-CN" altLang="en-US"/>
          </a:p>
        </p:txBody>
      </p:sp>
    </p:spTree>
    <p:extLst>
      <p:ext uri="{BB962C8B-B14F-4D97-AF65-F5344CB8AC3E}">
        <p14:creationId xmlns:p14="http://schemas.microsoft.com/office/powerpoint/2010/main" val="6818020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BDDB4F6-47AB-4459-AD53-895CDF8B3908}"/>
              </a:ext>
            </a:extLst>
          </p:cNvPr>
          <p:cNvSpPr>
            <a:spLocks noGrp="1"/>
          </p:cNvSpPr>
          <p:nvPr>
            <p:ph type="dt" sz="half" idx="10"/>
          </p:nvPr>
        </p:nvSpPr>
        <p:spPr/>
        <p:txBody>
          <a:bodyPr/>
          <a:lstStyle>
            <a:lvl1pPr>
              <a:defRPr/>
            </a:lvl1pPr>
          </a:lstStyle>
          <a:p>
            <a:pPr>
              <a:defRPr/>
            </a:pPr>
            <a:endParaRPr lang="zh-CN" altLang="en-US"/>
          </a:p>
        </p:txBody>
      </p:sp>
      <p:sp>
        <p:nvSpPr>
          <p:cNvPr id="3" name="页脚占位符 4">
            <a:extLst>
              <a:ext uri="{FF2B5EF4-FFF2-40B4-BE49-F238E27FC236}">
                <a16:creationId xmlns:a16="http://schemas.microsoft.com/office/drawing/2014/main" id="{28DE1CD3-4839-45D5-AAD5-196D04C9B441}"/>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8EEB8B88-0751-4BFE-9194-A0D7E3993F34}"/>
              </a:ext>
            </a:extLst>
          </p:cNvPr>
          <p:cNvSpPr>
            <a:spLocks noGrp="1"/>
          </p:cNvSpPr>
          <p:nvPr>
            <p:ph type="sldNum" sz="quarter" idx="12"/>
          </p:nvPr>
        </p:nvSpPr>
        <p:spPr/>
        <p:txBody>
          <a:bodyPr/>
          <a:lstStyle>
            <a:lvl1pPr>
              <a:defRPr/>
            </a:lvl1pPr>
          </a:lstStyle>
          <a:p>
            <a:fld id="{FF66C45D-D810-4047-AB60-3F0B9586003B}" type="slidenum">
              <a:rPr lang="zh-CN" altLang="en-US"/>
              <a:pPr/>
              <a:t>‹#›</a:t>
            </a:fld>
            <a:endParaRPr lang="zh-CN" altLang="en-US"/>
          </a:p>
        </p:txBody>
      </p:sp>
    </p:spTree>
    <p:extLst>
      <p:ext uri="{BB962C8B-B14F-4D97-AF65-F5344CB8AC3E}">
        <p14:creationId xmlns:p14="http://schemas.microsoft.com/office/powerpoint/2010/main" val="14594070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3">
            <a:extLst>
              <a:ext uri="{FF2B5EF4-FFF2-40B4-BE49-F238E27FC236}">
                <a16:creationId xmlns:a16="http://schemas.microsoft.com/office/drawing/2014/main" id="{8E5BD1D5-D355-48D7-99F1-43BF8F181849}"/>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04439C70-0604-41AB-94BD-9ECEDD167FC0}"/>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CA17B49F-2D38-4B6A-A0EC-A214F6045CFF}"/>
              </a:ext>
            </a:extLst>
          </p:cNvPr>
          <p:cNvSpPr>
            <a:spLocks noGrp="1"/>
          </p:cNvSpPr>
          <p:nvPr>
            <p:ph type="sldNum" sz="quarter" idx="12"/>
          </p:nvPr>
        </p:nvSpPr>
        <p:spPr/>
        <p:txBody>
          <a:bodyPr/>
          <a:lstStyle>
            <a:lvl1pPr>
              <a:defRPr/>
            </a:lvl1pPr>
          </a:lstStyle>
          <a:p>
            <a:fld id="{F7C48D48-EA98-4756-83B5-86137E2AE9B4}" type="slidenum">
              <a:rPr lang="zh-CN" altLang="en-US"/>
              <a:pPr/>
              <a:t>‹#›</a:t>
            </a:fld>
            <a:endParaRPr lang="zh-CN" altLang="en-US"/>
          </a:p>
        </p:txBody>
      </p:sp>
    </p:spTree>
    <p:extLst>
      <p:ext uri="{BB962C8B-B14F-4D97-AF65-F5344CB8AC3E}">
        <p14:creationId xmlns:p14="http://schemas.microsoft.com/office/powerpoint/2010/main" val="31884167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3">
            <a:extLst>
              <a:ext uri="{FF2B5EF4-FFF2-40B4-BE49-F238E27FC236}">
                <a16:creationId xmlns:a16="http://schemas.microsoft.com/office/drawing/2014/main" id="{65C4F765-3A80-4F82-BEDF-7DEDF13BA5A4}"/>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02F5F6FA-ADDF-4351-9FBB-BDEC48CDAC1D}"/>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1BA70619-3696-4FD0-84F5-98F0ABD2BB70}"/>
              </a:ext>
            </a:extLst>
          </p:cNvPr>
          <p:cNvSpPr>
            <a:spLocks noGrp="1"/>
          </p:cNvSpPr>
          <p:nvPr>
            <p:ph type="sldNum" sz="quarter" idx="12"/>
          </p:nvPr>
        </p:nvSpPr>
        <p:spPr/>
        <p:txBody>
          <a:bodyPr/>
          <a:lstStyle>
            <a:lvl1pPr>
              <a:defRPr/>
            </a:lvl1pPr>
          </a:lstStyle>
          <a:p>
            <a:fld id="{E10882F8-8669-4717-A962-43F492ED3286}" type="slidenum">
              <a:rPr lang="zh-CN" altLang="en-US"/>
              <a:pPr/>
              <a:t>‹#›</a:t>
            </a:fld>
            <a:endParaRPr lang="zh-CN" altLang="en-US"/>
          </a:p>
        </p:txBody>
      </p:sp>
    </p:spTree>
    <p:extLst>
      <p:ext uri="{BB962C8B-B14F-4D97-AF65-F5344CB8AC3E}">
        <p14:creationId xmlns:p14="http://schemas.microsoft.com/office/powerpoint/2010/main" val="18189401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13FBE136-D6AA-4359-B06C-6ADC25BE800B}"/>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E9E44FC5-FE9E-42AF-BD36-3D50EE91BCF2}"/>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E9B042F-364F-4FAA-BD60-24F5A47DAFED}"/>
              </a:ext>
            </a:extLst>
          </p:cNvPr>
          <p:cNvSpPr>
            <a:spLocks noGrp="1"/>
          </p:cNvSpPr>
          <p:nvPr>
            <p:ph type="sldNum" sz="quarter" idx="12"/>
          </p:nvPr>
        </p:nvSpPr>
        <p:spPr/>
        <p:txBody>
          <a:bodyPr/>
          <a:lstStyle>
            <a:lvl1pPr>
              <a:defRPr/>
            </a:lvl1pPr>
          </a:lstStyle>
          <a:p>
            <a:fld id="{A87DD6E7-073B-4B8B-A85A-A74289E93098}" type="slidenum">
              <a:rPr lang="zh-CN" altLang="en-US"/>
              <a:pPr/>
              <a:t>‹#›</a:t>
            </a:fld>
            <a:endParaRPr lang="zh-CN" altLang="en-US"/>
          </a:p>
        </p:txBody>
      </p:sp>
    </p:spTree>
    <p:extLst>
      <p:ext uri="{BB962C8B-B14F-4D97-AF65-F5344CB8AC3E}">
        <p14:creationId xmlns:p14="http://schemas.microsoft.com/office/powerpoint/2010/main" val="19626367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0F59F0C7-9EC2-4EDF-A041-4D2733654E8A}"/>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93A17079-A9D0-4D04-8C8F-7AC881CFF4A1}"/>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39F1F42-B189-4F77-8ECC-8693EC4465BB}"/>
              </a:ext>
            </a:extLst>
          </p:cNvPr>
          <p:cNvSpPr>
            <a:spLocks noGrp="1"/>
          </p:cNvSpPr>
          <p:nvPr>
            <p:ph type="sldNum" sz="quarter" idx="12"/>
          </p:nvPr>
        </p:nvSpPr>
        <p:spPr/>
        <p:txBody>
          <a:bodyPr/>
          <a:lstStyle>
            <a:lvl1pPr>
              <a:defRPr/>
            </a:lvl1pPr>
          </a:lstStyle>
          <a:p>
            <a:fld id="{617D01F1-D623-42D7-9864-0D9761B82576}" type="slidenum">
              <a:rPr lang="zh-CN" altLang="en-US"/>
              <a:pPr/>
              <a:t>‹#›</a:t>
            </a:fld>
            <a:endParaRPr lang="zh-CN" altLang="en-US"/>
          </a:p>
        </p:txBody>
      </p:sp>
    </p:spTree>
    <p:extLst>
      <p:ext uri="{BB962C8B-B14F-4D97-AF65-F5344CB8AC3E}">
        <p14:creationId xmlns:p14="http://schemas.microsoft.com/office/powerpoint/2010/main" val="22887337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A6E0A9C-5508-4EC9-9C8D-BC89A02BC936}" type="datetimeFigureOut">
              <a:rPr lang="zh-CN" altLang="en-US" smtClean="0"/>
              <a:pPr/>
              <a:t>2020/5/24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extLst>
      <p:ext uri="{BB962C8B-B14F-4D97-AF65-F5344CB8AC3E}">
        <p14:creationId xmlns:p14="http://schemas.microsoft.com/office/powerpoint/2010/main" val="17285650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A6E0A9C-5508-4EC9-9C8D-BC89A02BC936}" type="datetimeFigureOut">
              <a:rPr lang="zh-CN" altLang="en-US" smtClean="0"/>
              <a:pPr/>
              <a:t>2020/5/24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extLst>
      <p:ext uri="{BB962C8B-B14F-4D97-AF65-F5344CB8AC3E}">
        <p14:creationId xmlns:p14="http://schemas.microsoft.com/office/powerpoint/2010/main" val="1789492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A6E0A9C-5508-4EC9-9C8D-BC89A02BC936}" type="datetimeFigureOut">
              <a:rPr lang="zh-CN" altLang="en-US" smtClean="0"/>
              <a:pPr/>
              <a:t>2020/5/24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extLst>
      <p:ext uri="{BB962C8B-B14F-4D97-AF65-F5344CB8AC3E}">
        <p14:creationId xmlns:p14="http://schemas.microsoft.com/office/powerpoint/2010/main" val="3082162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A6E0A9C-5508-4EC9-9C8D-BC89A02BC936}" type="datetimeFigureOut">
              <a:rPr lang="zh-CN" altLang="en-US" smtClean="0"/>
              <a:pPr/>
              <a:t>2020/5/24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extLst>
      <p:ext uri="{BB962C8B-B14F-4D97-AF65-F5344CB8AC3E}">
        <p14:creationId xmlns:p14="http://schemas.microsoft.com/office/powerpoint/2010/main" val="26091751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A6E0A9C-5508-4EC9-9C8D-BC89A02BC936}" type="datetimeFigureOut">
              <a:rPr lang="zh-CN" altLang="en-US" smtClean="0"/>
              <a:pPr/>
              <a:t>2020/5/24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extLst>
      <p:ext uri="{BB962C8B-B14F-4D97-AF65-F5344CB8AC3E}">
        <p14:creationId xmlns:p14="http://schemas.microsoft.com/office/powerpoint/2010/main" val="400467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noProof="1"/>
              <a:t>单击此处编辑母版文本样式</a:t>
            </a:r>
          </a:p>
        </p:txBody>
      </p:sp>
      <p:sp>
        <p:nvSpPr>
          <p:cNvPr id="4" name="日期占位符 3">
            <a:extLst>
              <a:ext uri="{FF2B5EF4-FFF2-40B4-BE49-F238E27FC236}">
                <a16:creationId xmlns:a16="http://schemas.microsoft.com/office/drawing/2014/main" id="{46202F51-25D2-4624-8646-AA20C39E8A10}"/>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8CAD55CA-876A-4100-8368-8E7FED7FEF2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6DF290F1-217C-40B1-8193-897E900C8CB8}"/>
              </a:ext>
            </a:extLst>
          </p:cNvPr>
          <p:cNvSpPr>
            <a:spLocks noGrp="1"/>
          </p:cNvSpPr>
          <p:nvPr>
            <p:ph type="sldNum" sz="quarter" idx="12"/>
          </p:nvPr>
        </p:nvSpPr>
        <p:spPr/>
        <p:txBody>
          <a:bodyPr/>
          <a:lstStyle>
            <a:lvl1pPr>
              <a:defRPr/>
            </a:lvl1pPr>
          </a:lstStyle>
          <a:p>
            <a:pPr>
              <a:defRPr/>
            </a:pPr>
            <a:fld id="{47B5C07F-0D88-4699-87EF-A366F586A9E3}" type="slidenum">
              <a:rPr lang="zh-CN" altLang="en-US"/>
              <a:pPr>
                <a:defRPr/>
              </a:pPr>
              <a:t>‹#›</a:t>
            </a:fld>
            <a:endParaRPr lang="zh-CN" altLang="en-US"/>
          </a:p>
        </p:txBody>
      </p:sp>
    </p:spTree>
    <p:extLst>
      <p:ext uri="{BB962C8B-B14F-4D97-AF65-F5344CB8AC3E}">
        <p14:creationId xmlns:p14="http://schemas.microsoft.com/office/powerpoint/2010/main" val="21877452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A6E0A9C-5508-4EC9-9C8D-BC89A02BC936}" type="datetimeFigureOut">
              <a:rPr lang="zh-CN" altLang="en-US" smtClean="0"/>
              <a:pPr/>
              <a:t>2020/5/24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extLst>
      <p:ext uri="{BB962C8B-B14F-4D97-AF65-F5344CB8AC3E}">
        <p14:creationId xmlns:p14="http://schemas.microsoft.com/office/powerpoint/2010/main" val="37142741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A6E0A9C-5508-4EC9-9C8D-BC89A02BC936}" type="datetimeFigureOut">
              <a:rPr lang="zh-CN" altLang="en-US" smtClean="0"/>
              <a:pPr/>
              <a:t>2020/5/24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extLst>
      <p:ext uri="{BB962C8B-B14F-4D97-AF65-F5344CB8AC3E}">
        <p14:creationId xmlns:p14="http://schemas.microsoft.com/office/powerpoint/2010/main" val="9868126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A6E0A9C-5508-4EC9-9C8D-BC89A02BC936}" type="datetimeFigureOut">
              <a:rPr lang="zh-CN" altLang="en-US" smtClean="0"/>
              <a:pPr/>
              <a:t>2020/5/24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extLst>
      <p:ext uri="{BB962C8B-B14F-4D97-AF65-F5344CB8AC3E}">
        <p14:creationId xmlns:p14="http://schemas.microsoft.com/office/powerpoint/2010/main" val="11093357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A6E0A9C-5508-4EC9-9C8D-BC89A02BC936}" type="datetimeFigureOut">
              <a:rPr lang="zh-CN" altLang="en-US" smtClean="0"/>
              <a:pPr/>
              <a:t>2020/5/24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extLst>
      <p:ext uri="{BB962C8B-B14F-4D97-AF65-F5344CB8AC3E}">
        <p14:creationId xmlns:p14="http://schemas.microsoft.com/office/powerpoint/2010/main" val="12737620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A6E0A9C-5508-4EC9-9C8D-BC89A02BC936}" type="datetimeFigureOut">
              <a:rPr lang="zh-CN" altLang="en-US" smtClean="0"/>
              <a:pPr/>
              <a:t>2020/5/24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extLst>
      <p:ext uri="{BB962C8B-B14F-4D97-AF65-F5344CB8AC3E}">
        <p14:creationId xmlns:p14="http://schemas.microsoft.com/office/powerpoint/2010/main" val="34140901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A6E0A9C-5508-4EC9-9C8D-BC89A02BC936}" type="datetimeFigureOut">
              <a:rPr lang="zh-CN" altLang="en-US" smtClean="0"/>
              <a:pPr/>
              <a:t>2020/5/24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extLst>
      <p:ext uri="{BB962C8B-B14F-4D97-AF65-F5344CB8AC3E}">
        <p14:creationId xmlns:p14="http://schemas.microsoft.com/office/powerpoint/2010/main" val="25147470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endParaRPr lang="zh-CN" altLang="en-US"/>
          </a:p>
        </p:txBody>
      </p:sp>
      <p:sp>
        <p:nvSpPr>
          <p:cNvPr id="4" name="页脚占位符 3"/>
          <p:cNvSpPr>
            <a:spLocks noGrp="1"/>
          </p:cNvSpPr>
          <p:nvPr>
            <p:ph type="ftr" sz="quarter" idx="11"/>
          </p:nvPr>
        </p:nvSpPr>
        <p:spPr/>
        <p:txBody>
          <a:bodyPr/>
          <a:lstStyle/>
          <a:p>
            <a:pPr>
              <a:defRPr/>
            </a:pPr>
            <a:endParaRPr lang="zh-CN" altLang="en-US"/>
          </a:p>
        </p:txBody>
      </p:sp>
      <p:sp>
        <p:nvSpPr>
          <p:cNvPr id="5" name="灯片编号占位符 4"/>
          <p:cNvSpPr>
            <a:spLocks noGrp="1"/>
          </p:cNvSpPr>
          <p:nvPr>
            <p:ph type="sldNum" sz="quarter" idx="12"/>
          </p:nvPr>
        </p:nvSpPr>
        <p:spPr/>
        <p:txBody>
          <a:bodyPr/>
          <a:lstStyle/>
          <a:p>
            <a:fld id="{C5603A19-D2C0-4B06-A9F8-E9FCB7291C80}" type="slidenum">
              <a:rPr lang="zh-CN" altLang="en-US" smtClean="0"/>
              <a:pPr/>
              <a:t>‹#›</a:t>
            </a:fld>
            <a:endParaRPr lang="zh-CN" altLang="en-US"/>
          </a:p>
        </p:txBody>
      </p:sp>
    </p:spTree>
    <p:extLst>
      <p:ext uri="{BB962C8B-B14F-4D97-AF65-F5344CB8AC3E}">
        <p14:creationId xmlns:p14="http://schemas.microsoft.com/office/powerpoint/2010/main" val="1130336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3">
            <a:extLst>
              <a:ext uri="{FF2B5EF4-FFF2-40B4-BE49-F238E27FC236}">
                <a16:creationId xmlns:a16="http://schemas.microsoft.com/office/drawing/2014/main" id="{069A6B94-EA46-4EF4-B239-B4CEE55191A8}"/>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BAF63179-B361-4A7E-B178-A17EB9349D77}"/>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CDDD46FC-9028-4DA4-BEBC-601FF93F212F}"/>
              </a:ext>
            </a:extLst>
          </p:cNvPr>
          <p:cNvSpPr>
            <a:spLocks noGrp="1"/>
          </p:cNvSpPr>
          <p:nvPr>
            <p:ph type="sldNum" sz="quarter" idx="12"/>
          </p:nvPr>
        </p:nvSpPr>
        <p:spPr/>
        <p:txBody>
          <a:bodyPr/>
          <a:lstStyle>
            <a:lvl1pPr>
              <a:defRPr/>
            </a:lvl1pPr>
          </a:lstStyle>
          <a:p>
            <a:pPr>
              <a:defRPr/>
            </a:pPr>
            <a:fld id="{3319C414-B75F-4B0A-9835-B94E6843B6E4}" type="slidenum">
              <a:rPr lang="zh-CN" altLang="en-US"/>
              <a:pPr>
                <a:defRPr/>
              </a:pPr>
              <a:t>‹#›</a:t>
            </a:fld>
            <a:endParaRPr lang="zh-CN" altLang="en-US"/>
          </a:p>
        </p:txBody>
      </p:sp>
    </p:spTree>
    <p:extLst>
      <p:ext uri="{BB962C8B-B14F-4D97-AF65-F5344CB8AC3E}">
        <p14:creationId xmlns:p14="http://schemas.microsoft.com/office/powerpoint/2010/main" val="542315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3">
            <a:extLst>
              <a:ext uri="{FF2B5EF4-FFF2-40B4-BE49-F238E27FC236}">
                <a16:creationId xmlns:a16="http://schemas.microsoft.com/office/drawing/2014/main" id="{639C2D18-0335-43D8-A4A7-32948921EBE2}"/>
              </a:ext>
            </a:extLst>
          </p:cNvPr>
          <p:cNvSpPr>
            <a:spLocks noGrp="1"/>
          </p:cNvSpPr>
          <p:nvPr>
            <p:ph type="dt" sz="half" idx="10"/>
          </p:nvPr>
        </p:nvSpPr>
        <p:spPr/>
        <p:txBody>
          <a:bodyPr/>
          <a:lstStyle>
            <a:lvl1pPr>
              <a:defRPr/>
            </a:lvl1pPr>
          </a:lstStyle>
          <a:p>
            <a:pPr>
              <a:defRPr/>
            </a:pPr>
            <a:endParaRPr lang="zh-CN" altLang="en-US"/>
          </a:p>
        </p:txBody>
      </p:sp>
      <p:sp>
        <p:nvSpPr>
          <p:cNvPr id="8" name="页脚占位符 4">
            <a:extLst>
              <a:ext uri="{FF2B5EF4-FFF2-40B4-BE49-F238E27FC236}">
                <a16:creationId xmlns:a16="http://schemas.microsoft.com/office/drawing/2014/main" id="{E62EE8A9-D71E-4E1F-9D34-9BAFE3806E34}"/>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ED97E4D2-24E5-42E6-AB7B-DE0195C15876}"/>
              </a:ext>
            </a:extLst>
          </p:cNvPr>
          <p:cNvSpPr>
            <a:spLocks noGrp="1"/>
          </p:cNvSpPr>
          <p:nvPr>
            <p:ph type="sldNum" sz="quarter" idx="12"/>
          </p:nvPr>
        </p:nvSpPr>
        <p:spPr/>
        <p:txBody>
          <a:bodyPr/>
          <a:lstStyle>
            <a:lvl1pPr>
              <a:defRPr/>
            </a:lvl1pPr>
          </a:lstStyle>
          <a:p>
            <a:pPr>
              <a:defRPr/>
            </a:pPr>
            <a:fld id="{F49F2B18-C9AB-4135-B810-C43F3F75D260}" type="slidenum">
              <a:rPr lang="zh-CN" altLang="en-US"/>
              <a:pPr>
                <a:defRPr/>
              </a:pPr>
              <a:t>‹#›</a:t>
            </a:fld>
            <a:endParaRPr lang="zh-CN" altLang="en-US"/>
          </a:p>
        </p:txBody>
      </p:sp>
    </p:spTree>
    <p:extLst>
      <p:ext uri="{BB962C8B-B14F-4D97-AF65-F5344CB8AC3E}">
        <p14:creationId xmlns:p14="http://schemas.microsoft.com/office/powerpoint/2010/main" val="4083448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3">
            <a:extLst>
              <a:ext uri="{FF2B5EF4-FFF2-40B4-BE49-F238E27FC236}">
                <a16:creationId xmlns:a16="http://schemas.microsoft.com/office/drawing/2014/main" id="{9BA25721-4F60-4EA5-A8FE-0D78A5E52EA2}"/>
              </a:ext>
            </a:extLst>
          </p:cNvPr>
          <p:cNvSpPr>
            <a:spLocks noGrp="1"/>
          </p:cNvSpPr>
          <p:nvPr>
            <p:ph type="dt" sz="half" idx="10"/>
          </p:nvPr>
        </p:nvSpPr>
        <p:spPr/>
        <p:txBody>
          <a:bodyPr/>
          <a:lstStyle>
            <a:lvl1pPr>
              <a:defRPr/>
            </a:lvl1pPr>
          </a:lstStyle>
          <a:p>
            <a:pPr>
              <a:defRPr/>
            </a:pPr>
            <a:endParaRPr lang="zh-CN" altLang="en-US"/>
          </a:p>
        </p:txBody>
      </p:sp>
      <p:sp>
        <p:nvSpPr>
          <p:cNvPr id="4" name="页脚占位符 4">
            <a:extLst>
              <a:ext uri="{FF2B5EF4-FFF2-40B4-BE49-F238E27FC236}">
                <a16:creationId xmlns:a16="http://schemas.microsoft.com/office/drawing/2014/main" id="{5CF774C6-1FDA-42E5-B735-0BFF01EA8173}"/>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EE02FBD4-A582-437A-964D-98D87246E114}"/>
              </a:ext>
            </a:extLst>
          </p:cNvPr>
          <p:cNvSpPr>
            <a:spLocks noGrp="1"/>
          </p:cNvSpPr>
          <p:nvPr>
            <p:ph type="sldNum" sz="quarter" idx="12"/>
          </p:nvPr>
        </p:nvSpPr>
        <p:spPr/>
        <p:txBody>
          <a:bodyPr/>
          <a:lstStyle>
            <a:lvl1pPr>
              <a:defRPr/>
            </a:lvl1pPr>
          </a:lstStyle>
          <a:p>
            <a:pPr>
              <a:defRPr/>
            </a:pPr>
            <a:fld id="{E65C24A6-1269-4BE0-94CC-1C716952C4C3}" type="slidenum">
              <a:rPr lang="zh-CN" altLang="en-US"/>
              <a:pPr>
                <a:defRPr/>
              </a:pPr>
              <a:t>‹#›</a:t>
            </a:fld>
            <a:endParaRPr lang="zh-CN" altLang="en-US"/>
          </a:p>
        </p:txBody>
      </p:sp>
    </p:spTree>
    <p:extLst>
      <p:ext uri="{BB962C8B-B14F-4D97-AF65-F5344CB8AC3E}">
        <p14:creationId xmlns:p14="http://schemas.microsoft.com/office/powerpoint/2010/main" val="1032440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63A67AFD-77B6-4EF3-8C54-037FC8C9F261}"/>
              </a:ext>
            </a:extLst>
          </p:cNvPr>
          <p:cNvSpPr>
            <a:spLocks noGrp="1"/>
          </p:cNvSpPr>
          <p:nvPr>
            <p:ph type="dt" sz="half" idx="10"/>
          </p:nvPr>
        </p:nvSpPr>
        <p:spPr/>
        <p:txBody>
          <a:bodyPr/>
          <a:lstStyle>
            <a:lvl1pPr>
              <a:defRPr/>
            </a:lvl1pPr>
          </a:lstStyle>
          <a:p>
            <a:pPr>
              <a:defRPr/>
            </a:pPr>
            <a:endParaRPr lang="zh-CN" altLang="en-US"/>
          </a:p>
        </p:txBody>
      </p:sp>
      <p:sp>
        <p:nvSpPr>
          <p:cNvPr id="3" name="页脚占位符 4">
            <a:extLst>
              <a:ext uri="{FF2B5EF4-FFF2-40B4-BE49-F238E27FC236}">
                <a16:creationId xmlns:a16="http://schemas.microsoft.com/office/drawing/2014/main" id="{B52287F8-7832-4D94-82AB-853062E5AB0E}"/>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7860BA79-4AE7-432D-8F62-04A51472F64B}"/>
              </a:ext>
            </a:extLst>
          </p:cNvPr>
          <p:cNvSpPr>
            <a:spLocks noGrp="1"/>
          </p:cNvSpPr>
          <p:nvPr>
            <p:ph type="sldNum" sz="quarter" idx="12"/>
          </p:nvPr>
        </p:nvSpPr>
        <p:spPr/>
        <p:txBody>
          <a:bodyPr/>
          <a:lstStyle>
            <a:lvl1pPr>
              <a:defRPr/>
            </a:lvl1pPr>
          </a:lstStyle>
          <a:p>
            <a:pPr>
              <a:defRPr/>
            </a:pPr>
            <a:fld id="{BAC354EA-4DC5-4B14-A333-3D7740BA0E30}" type="slidenum">
              <a:rPr lang="zh-CN" altLang="en-US"/>
              <a:pPr>
                <a:defRPr/>
              </a:pPr>
              <a:t>‹#›</a:t>
            </a:fld>
            <a:endParaRPr lang="zh-CN" altLang="en-US"/>
          </a:p>
        </p:txBody>
      </p:sp>
    </p:spTree>
    <p:extLst>
      <p:ext uri="{BB962C8B-B14F-4D97-AF65-F5344CB8AC3E}">
        <p14:creationId xmlns:p14="http://schemas.microsoft.com/office/powerpoint/2010/main" val="2299822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3">
            <a:extLst>
              <a:ext uri="{FF2B5EF4-FFF2-40B4-BE49-F238E27FC236}">
                <a16:creationId xmlns:a16="http://schemas.microsoft.com/office/drawing/2014/main" id="{3B9CEA27-91E4-49DF-818C-DC0E9994ADDA}"/>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A359A7E9-CCE0-41D0-836D-81C8ECBFB01A}"/>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6392D2DB-3148-43BA-9CAE-AC3576B04AE7}"/>
              </a:ext>
            </a:extLst>
          </p:cNvPr>
          <p:cNvSpPr>
            <a:spLocks noGrp="1"/>
          </p:cNvSpPr>
          <p:nvPr>
            <p:ph type="sldNum" sz="quarter" idx="12"/>
          </p:nvPr>
        </p:nvSpPr>
        <p:spPr/>
        <p:txBody>
          <a:bodyPr/>
          <a:lstStyle>
            <a:lvl1pPr>
              <a:defRPr/>
            </a:lvl1pPr>
          </a:lstStyle>
          <a:p>
            <a:pPr>
              <a:defRPr/>
            </a:pPr>
            <a:fld id="{E5DCECAC-8027-48BE-A84E-57F122E8F008}" type="slidenum">
              <a:rPr lang="zh-CN" altLang="en-US"/>
              <a:pPr>
                <a:defRPr/>
              </a:pPr>
              <a:t>‹#›</a:t>
            </a:fld>
            <a:endParaRPr lang="zh-CN" altLang="en-US"/>
          </a:p>
        </p:txBody>
      </p:sp>
    </p:spTree>
    <p:extLst>
      <p:ext uri="{BB962C8B-B14F-4D97-AF65-F5344CB8AC3E}">
        <p14:creationId xmlns:p14="http://schemas.microsoft.com/office/powerpoint/2010/main" val="1959580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3">
            <a:extLst>
              <a:ext uri="{FF2B5EF4-FFF2-40B4-BE49-F238E27FC236}">
                <a16:creationId xmlns:a16="http://schemas.microsoft.com/office/drawing/2014/main" id="{171B723F-2C95-40C9-869D-1777E5CB4482}"/>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B7EB47A3-7A98-4F0C-9B01-76DF99B78533}"/>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BD2FFF77-DD3B-468E-81B4-2D0D4BF5F388}"/>
              </a:ext>
            </a:extLst>
          </p:cNvPr>
          <p:cNvSpPr>
            <a:spLocks noGrp="1"/>
          </p:cNvSpPr>
          <p:nvPr>
            <p:ph type="sldNum" sz="quarter" idx="12"/>
          </p:nvPr>
        </p:nvSpPr>
        <p:spPr/>
        <p:txBody>
          <a:bodyPr/>
          <a:lstStyle>
            <a:lvl1pPr>
              <a:defRPr/>
            </a:lvl1pPr>
          </a:lstStyle>
          <a:p>
            <a:pPr>
              <a:defRPr/>
            </a:pPr>
            <a:fld id="{2660528D-33A2-4ED5-9738-5C0B69B86C73}" type="slidenum">
              <a:rPr lang="zh-CN" altLang="en-US"/>
              <a:pPr>
                <a:defRPr/>
              </a:pPr>
              <a:t>‹#›</a:t>
            </a:fld>
            <a:endParaRPr lang="zh-CN" altLang="en-US"/>
          </a:p>
        </p:txBody>
      </p:sp>
    </p:spTree>
    <p:extLst>
      <p:ext uri="{BB962C8B-B14F-4D97-AF65-F5344CB8AC3E}">
        <p14:creationId xmlns:p14="http://schemas.microsoft.com/office/powerpoint/2010/main" val="3216041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cxnSp>
        <p:nvCxnSpPr>
          <p:cNvPr id="7" name="直接连接符 6">
            <a:extLst>
              <a:ext uri="{FF2B5EF4-FFF2-40B4-BE49-F238E27FC236}">
                <a16:creationId xmlns:a16="http://schemas.microsoft.com/office/drawing/2014/main" id="{39DC49EA-970D-4187-8838-0C2C76A4AACD}"/>
              </a:ext>
            </a:extLst>
          </p:cNvPr>
          <p:cNvCxnSpPr/>
          <p:nvPr/>
        </p:nvCxnSpPr>
        <p:spPr>
          <a:xfrm flipV="1">
            <a:off x="-36513" y="6572250"/>
            <a:ext cx="7680326" cy="269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B8DDD754-507A-420A-AE4D-22DEA2B0F7D5}"/>
              </a:ext>
            </a:extLst>
          </p:cNvPr>
          <p:cNvCxnSpPr/>
          <p:nvPr/>
        </p:nvCxnSpPr>
        <p:spPr>
          <a:xfrm flipV="1">
            <a:off x="7643813" y="6143625"/>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9E47FE4F-2B39-4735-86AC-C6322E2362C7}"/>
              </a:ext>
            </a:extLst>
          </p:cNvPr>
          <p:cNvCxnSpPr/>
          <p:nvPr/>
        </p:nvCxnSpPr>
        <p:spPr>
          <a:xfrm flipV="1">
            <a:off x="7715250" y="6286500"/>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D8B31032-35A2-4754-968A-6B76D36BBCA5}"/>
              </a:ext>
            </a:extLst>
          </p:cNvPr>
          <p:cNvCxnSpPr/>
          <p:nvPr/>
        </p:nvCxnSpPr>
        <p:spPr>
          <a:xfrm flipV="1">
            <a:off x="611188" y="-26988"/>
            <a:ext cx="0" cy="43180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DE6654A1-CC79-4B54-9168-8FDDBBC748B6}"/>
              </a:ext>
            </a:extLst>
          </p:cNvPr>
          <p:cNvCxnSpPr/>
          <p:nvPr/>
        </p:nvCxnSpPr>
        <p:spPr>
          <a:xfrm>
            <a:off x="768350" y="0"/>
            <a:ext cx="0" cy="28733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031" name="标题占位符 1">
            <a:extLst>
              <a:ext uri="{FF2B5EF4-FFF2-40B4-BE49-F238E27FC236}">
                <a16:creationId xmlns:a16="http://schemas.microsoft.com/office/drawing/2014/main" id="{E5815E81-9F87-4160-B612-7BC06EF8682F}"/>
              </a:ext>
            </a:extLst>
          </p:cNvPr>
          <p:cNvSpPr>
            <a:spLocks noGrp="1" noChangeArrowheads="1"/>
          </p:cNvSpPr>
          <p:nvPr>
            <p:ph type="title" idx="4294967295"/>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32" name="文本占位符 2">
            <a:extLst>
              <a:ext uri="{FF2B5EF4-FFF2-40B4-BE49-F238E27FC236}">
                <a16:creationId xmlns:a16="http://schemas.microsoft.com/office/drawing/2014/main" id="{7CDFD7D1-4476-4710-AB68-83FFFAC4C500}"/>
              </a:ext>
            </a:extLst>
          </p:cNvPr>
          <p:cNvSpPr>
            <a:spLocks noGrp="1" noChangeArrowheads="1"/>
          </p:cNvSpPr>
          <p:nvPr>
            <p:ph type="body" idx="4294967295"/>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1819B30-E5AF-4B9B-AF34-4EA9767CC82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buFontTx/>
              <a:buNone/>
              <a:defRPr sz="1200">
                <a:solidFill>
                  <a:schemeClr val="tx1">
                    <a:tint val="75000"/>
                  </a:schemeClr>
                </a:solidFill>
                <a:latin typeface="+mn-lt"/>
                <a:ea typeface="+mn-ea"/>
              </a:defRPr>
            </a:lvl1pPr>
          </a:lstStyle>
          <a:p>
            <a:pPr>
              <a:defRPr/>
            </a:pPr>
            <a:endParaRPr lang="zh-CN" altLang="en-US"/>
          </a:p>
        </p:txBody>
      </p:sp>
      <p:sp>
        <p:nvSpPr>
          <p:cNvPr id="5" name="页脚占位符 4">
            <a:extLst>
              <a:ext uri="{FF2B5EF4-FFF2-40B4-BE49-F238E27FC236}">
                <a16:creationId xmlns:a16="http://schemas.microsoft.com/office/drawing/2014/main" id="{8F6CA4AB-8AFE-4E67-91CF-7E5D9BA084D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a:solidFill>
                  <a:schemeClr val="tx1">
                    <a:tint val="75000"/>
                  </a:schemeClr>
                </a:solidFill>
                <a:latin typeface="+mn-lt"/>
                <a:ea typeface="+mn-ea"/>
              </a:defRPr>
            </a:lvl1pPr>
          </a:lstStyle>
          <a:p>
            <a:pPr>
              <a:defRPr/>
            </a:pPr>
            <a:endParaRPr lang="zh-CN" altLang="en-US"/>
          </a:p>
        </p:txBody>
      </p:sp>
      <p:pic>
        <p:nvPicPr>
          <p:cNvPr id="1035" name="图片 19" descr="logo.png">
            <a:extLst>
              <a:ext uri="{FF2B5EF4-FFF2-40B4-BE49-F238E27FC236}">
                <a16:creationId xmlns:a16="http://schemas.microsoft.com/office/drawing/2014/main" id="{04A8AA7C-AFC8-4671-A685-6BAF3C12E10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786688" y="6205538"/>
            <a:ext cx="1143000"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灯片编号占位符 5">
            <a:extLst>
              <a:ext uri="{FF2B5EF4-FFF2-40B4-BE49-F238E27FC236}">
                <a16:creationId xmlns:a16="http://schemas.microsoft.com/office/drawing/2014/main" id="{42936448-C2FA-4777-84B4-9D57ADCB9040}"/>
              </a:ext>
            </a:extLst>
          </p:cNvPr>
          <p:cNvSpPr>
            <a:spLocks noGrp="1"/>
          </p:cNvSpPr>
          <p:nvPr>
            <p:ph type="sldNum" sz="quarter" idx="4"/>
          </p:nvPr>
        </p:nvSpPr>
        <p:spPr>
          <a:xfrm>
            <a:off x="6553200" y="6356350"/>
            <a:ext cx="2133600" cy="365125"/>
          </a:xfrm>
          <a:prstGeom prst="rect">
            <a:avLst/>
          </a:prstGeom>
        </p:spPr>
        <p:txBody>
          <a:bodyPr/>
          <a:lstStyle>
            <a:lvl1pPr eaLnBrk="1" hangingPunct="1">
              <a:buFont typeface="Arial" panose="020B0604020202020204" pitchFamily="34" charset="0"/>
              <a:buNone/>
              <a:defRPr noProof="1" dirty="0">
                <a:latin typeface="Arial" panose="020B0604020202090204" pitchFamily="34" charset="0"/>
              </a:defRPr>
            </a:lvl1pPr>
          </a:lstStyle>
          <a:p>
            <a:pPr>
              <a:defRPr/>
            </a:pPr>
            <a:fld id="{AEB887FC-0031-46EA-9EFF-75987CFE57E2}"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5">
            <a:alphaModFix amt="20000"/>
            <a:duotone>
              <a:schemeClr val="accent4">
                <a:shade val="45000"/>
                <a:satMod val="135000"/>
              </a:schemeClr>
              <a:prstClr val="white"/>
            </a:duotone>
          </a:blip>
          <a:srcRect/>
          <a:stretch>
            <a:fillRect t="-17000" b="-17000"/>
          </a:stretch>
        </a:blipFill>
        <a:effectLst/>
      </p:bgPr>
    </p:bg>
    <p:spTree>
      <p:nvGrpSpPr>
        <p:cNvPr id="1" name=""/>
        <p:cNvGrpSpPr/>
        <p:nvPr/>
      </p:nvGrpSpPr>
      <p:grpSpPr>
        <a:xfrm>
          <a:off x="0" y="0"/>
          <a:ext cx="0" cy="0"/>
          <a:chOff x="0" y="0"/>
          <a:chExt cx="0" cy="0"/>
        </a:xfrm>
      </p:grpSpPr>
      <p:cxnSp>
        <p:nvCxnSpPr>
          <p:cNvPr id="7" name="直接连接符 6">
            <a:extLst>
              <a:ext uri="{FF2B5EF4-FFF2-40B4-BE49-F238E27FC236}">
                <a16:creationId xmlns:a16="http://schemas.microsoft.com/office/drawing/2014/main" id="{39DC49EA-970D-4187-8838-0C2C76A4AACD}"/>
              </a:ext>
            </a:extLst>
          </p:cNvPr>
          <p:cNvCxnSpPr/>
          <p:nvPr/>
        </p:nvCxnSpPr>
        <p:spPr>
          <a:xfrm flipV="1">
            <a:off x="-36513" y="6572250"/>
            <a:ext cx="7680326" cy="269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B8DDD754-507A-420A-AE4D-22DEA2B0F7D5}"/>
              </a:ext>
            </a:extLst>
          </p:cNvPr>
          <p:cNvCxnSpPr/>
          <p:nvPr/>
        </p:nvCxnSpPr>
        <p:spPr>
          <a:xfrm flipV="1">
            <a:off x="7643813" y="6143625"/>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9E47FE4F-2B39-4735-86AC-C6322E2362C7}"/>
              </a:ext>
            </a:extLst>
          </p:cNvPr>
          <p:cNvCxnSpPr/>
          <p:nvPr/>
        </p:nvCxnSpPr>
        <p:spPr>
          <a:xfrm flipV="1">
            <a:off x="7715250" y="6286500"/>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D8B31032-35A2-4754-968A-6B76D36BBCA5}"/>
              </a:ext>
            </a:extLst>
          </p:cNvPr>
          <p:cNvCxnSpPr/>
          <p:nvPr/>
        </p:nvCxnSpPr>
        <p:spPr>
          <a:xfrm flipV="1">
            <a:off x="611188" y="-26988"/>
            <a:ext cx="0" cy="43180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DE6654A1-CC79-4B54-9168-8FDDBBC748B6}"/>
              </a:ext>
            </a:extLst>
          </p:cNvPr>
          <p:cNvCxnSpPr/>
          <p:nvPr/>
        </p:nvCxnSpPr>
        <p:spPr>
          <a:xfrm>
            <a:off x="768350" y="0"/>
            <a:ext cx="0" cy="28733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031" name="标题占位符 1">
            <a:extLst>
              <a:ext uri="{FF2B5EF4-FFF2-40B4-BE49-F238E27FC236}">
                <a16:creationId xmlns:a16="http://schemas.microsoft.com/office/drawing/2014/main" id="{05019F7D-370B-4EFB-8352-97DB7EFCCDC7}"/>
              </a:ext>
            </a:extLst>
          </p:cNvPr>
          <p:cNvSpPr>
            <a:spLocks noGrp="1" noChangeArrowheads="1"/>
          </p:cNvSpPr>
          <p:nvPr>
            <p:ph type="title" idx="4294967295"/>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32" name="文本占位符 2">
            <a:extLst>
              <a:ext uri="{FF2B5EF4-FFF2-40B4-BE49-F238E27FC236}">
                <a16:creationId xmlns:a16="http://schemas.microsoft.com/office/drawing/2014/main" id="{DA4F8485-347C-4B2D-9EF6-07A584A9CFD4}"/>
              </a:ext>
            </a:extLst>
          </p:cNvPr>
          <p:cNvSpPr>
            <a:spLocks noGrp="1" noChangeArrowheads="1"/>
          </p:cNvSpPr>
          <p:nvPr>
            <p:ph type="body" idx="4294967295"/>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1819B30-E5AF-4B9B-AF34-4EA9767CC82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buFontTx/>
              <a:buNone/>
              <a:defRPr sz="1200">
                <a:solidFill>
                  <a:schemeClr val="tx1">
                    <a:tint val="75000"/>
                  </a:schemeClr>
                </a:solidFill>
                <a:latin typeface="+mn-lt"/>
                <a:ea typeface="+mn-ea"/>
              </a:defRPr>
            </a:lvl1pPr>
          </a:lstStyle>
          <a:p>
            <a:pPr>
              <a:defRPr/>
            </a:pPr>
            <a:endParaRPr lang="zh-CN" altLang="en-US"/>
          </a:p>
        </p:txBody>
      </p:sp>
      <p:sp>
        <p:nvSpPr>
          <p:cNvPr id="5" name="页脚占位符 4">
            <a:extLst>
              <a:ext uri="{FF2B5EF4-FFF2-40B4-BE49-F238E27FC236}">
                <a16:creationId xmlns:a16="http://schemas.microsoft.com/office/drawing/2014/main" id="{8F6CA4AB-8AFE-4E67-91CF-7E5D9BA084D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buFontTx/>
              <a:buNone/>
              <a:defRPr sz="1200">
                <a:solidFill>
                  <a:schemeClr val="tx1">
                    <a:tint val="75000"/>
                  </a:schemeClr>
                </a:solidFill>
                <a:latin typeface="+mn-lt"/>
                <a:ea typeface="+mn-ea"/>
              </a:defRPr>
            </a:lvl1pPr>
          </a:lstStyle>
          <a:p>
            <a:pPr>
              <a:defRPr/>
            </a:pPr>
            <a:endParaRPr lang="zh-CN" altLang="en-US"/>
          </a:p>
        </p:txBody>
      </p:sp>
      <p:pic>
        <p:nvPicPr>
          <p:cNvPr id="1035" name="图片 19" descr="logo.png">
            <a:extLst>
              <a:ext uri="{FF2B5EF4-FFF2-40B4-BE49-F238E27FC236}">
                <a16:creationId xmlns:a16="http://schemas.microsoft.com/office/drawing/2014/main" id="{24CF32A7-EB42-4928-A863-9499A19792B2}"/>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786688" y="6205538"/>
            <a:ext cx="1143000"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灯片编号占位符 5">
            <a:extLst>
              <a:ext uri="{FF2B5EF4-FFF2-40B4-BE49-F238E27FC236}">
                <a16:creationId xmlns:a16="http://schemas.microsoft.com/office/drawing/2014/main" id="{42936448-C2FA-4777-84B4-9D57ADCB9040}"/>
              </a:ext>
            </a:extLst>
          </p:cNvPr>
          <p:cNvSpPr>
            <a:spLocks noGrp="1"/>
          </p:cNvSpPr>
          <p:nvPr>
            <p:ph type="sldNum" sz="quarter" idx="4"/>
          </p:nvPr>
        </p:nvSpPr>
        <p:spPr>
          <a:xfrm>
            <a:off x="6553200" y="6356350"/>
            <a:ext cx="2133600" cy="365125"/>
          </a:xfrm>
          <a:prstGeom prst="rect">
            <a:avLst/>
          </a:prstGeom>
        </p:spPr>
        <p:txBody>
          <a:bodyPr/>
          <a:lstStyle>
            <a:lvl1pPr>
              <a:defRPr noProof="1" dirty="0">
                <a:latin typeface="Arial" panose="020B0604020202090204" pitchFamily="34" charset="0"/>
              </a:defRPr>
            </a:lvl1pPr>
          </a:lstStyle>
          <a:p>
            <a:fld id="{C5603A19-D2C0-4B06-A9F8-E9FCB7291C80}" type="slidenum">
              <a:rPr lang="zh-CN" altLang="en-US"/>
              <a:pPr/>
              <a:t>‹#›</a:t>
            </a:fld>
            <a:endParaRPr lang="zh-CN" altLang="en-US"/>
          </a:p>
        </p:txBody>
      </p:sp>
    </p:spTree>
    <p:extLst>
      <p:ext uri="{BB962C8B-B14F-4D97-AF65-F5344CB8AC3E}">
        <p14:creationId xmlns:p14="http://schemas.microsoft.com/office/powerpoint/2010/main" val="37398074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6E0A9C-5508-4EC9-9C8D-BC89A02BC936}" type="datetimeFigureOut">
              <a:rPr lang="zh-CN" altLang="en-US" smtClean="0"/>
              <a:pPr/>
              <a:t>2020/5/24</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D6EBFD-2999-4D86-A5E0-A14859A11158}" type="slidenum">
              <a:rPr lang="zh-CN" altLang="en-US" smtClean="0"/>
              <a:pPr/>
              <a:t>‹#›</a:t>
            </a:fld>
            <a:endParaRPr lang="zh-CN" altLang="en-US"/>
          </a:p>
        </p:txBody>
      </p:sp>
    </p:spTree>
    <p:extLst>
      <p:ext uri="{BB962C8B-B14F-4D97-AF65-F5344CB8AC3E}">
        <p14:creationId xmlns:p14="http://schemas.microsoft.com/office/powerpoint/2010/main" val="243628287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slideLayout" Target="../slideLayouts/slideLayout2.xml"/><Relationship Id="rId7" Type="http://schemas.openxmlformats.org/officeDocument/2006/relationships/diagramData" Target="../diagrams/data3.xml"/><Relationship Id="rId12"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jpeg"/><Relationship Id="rId11" Type="http://schemas.microsoft.com/office/2007/relationships/diagramDrawing" Target="../diagrams/drawing3.xml"/><Relationship Id="rId5" Type="http://schemas.openxmlformats.org/officeDocument/2006/relationships/image" Target="../media/image8.png"/><Relationship Id="rId10" Type="http://schemas.openxmlformats.org/officeDocument/2006/relationships/diagramColors" Target="../diagrams/colors3.xml"/><Relationship Id="rId4" Type="http://schemas.openxmlformats.org/officeDocument/2006/relationships/notesSlide" Target="../notesSlides/notesSlide8.xml"/><Relationship Id="rId9"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6.png"/><Relationship Id="rId3" Type="http://schemas.openxmlformats.org/officeDocument/2006/relationships/audio" Target="../media/media9.m4a"/><Relationship Id="rId7" Type="http://schemas.openxmlformats.org/officeDocument/2006/relationships/image" Target="../media/image9.jpeg"/><Relationship Id="rId12" Type="http://schemas.microsoft.com/office/2007/relationships/diagramDrawing" Target="../diagrams/drawing4.xml"/><Relationship Id="rId2" Type="http://schemas.microsoft.com/office/2007/relationships/media" Target="../media/media9.m4a"/><Relationship Id="rId1" Type="http://schemas.openxmlformats.org/officeDocument/2006/relationships/tags" Target="../tags/tag2.xml"/><Relationship Id="rId6" Type="http://schemas.openxmlformats.org/officeDocument/2006/relationships/image" Target="../media/image8.png"/><Relationship Id="rId11" Type="http://schemas.openxmlformats.org/officeDocument/2006/relationships/diagramColors" Target="../diagrams/colors4.xml"/><Relationship Id="rId5" Type="http://schemas.openxmlformats.org/officeDocument/2006/relationships/notesSlide" Target="../notesSlides/notesSlide9.xml"/><Relationship Id="rId10" Type="http://schemas.openxmlformats.org/officeDocument/2006/relationships/diagramQuickStyle" Target="../diagrams/quickStyle4.xml"/><Relationship Id="rId4" Type="http://schemas.openxmlformats.org/officeDocument/2006/relationships/slideLayout" Target="../slideLayouts/slideLayout2.xml"/><Relationship Id="rId9"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slideLayout" Target="../slideLayouts/slideLayout2.xml"/><Relationship Id="rId7" Type="http://schemas.openxmlformats.org/officeDocument/2006/relationships/diagramData" Target="../diagrams/data5.xml"/><Relationship Id="rId12" Type="http://schemas.openxmlformats.org/officeDocument/2006/relationships/image" Target="../media/image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jpeg"/><Relationship Id="rId11" Type="http://schemas.microsoft.com/office/2007/relationships/diagramDrawing" Target="../diagrams/drawing5.xml"/><Relationship Id="rId5" Type="http://schemas.openxmlformats.org/officeDocument/2006/relationships/image" Target="../media/image8.png"/><Relationship Id="rId10" Type="http://schemas.openxmlformats.org/officeDocument/2006/relationships/diagramColors" Target="../diagrams/colors5.xml"/><Relationship Id="rId4" Type="http://schemas.openxmlformats.org/officeDocument/2006/relationships/notesSlide" Target="../notesSlides/notesSlide11.xml"/><Relationship Id="rId9"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9.jpe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3.m4a"/><Relationship Id="rId7" Type="http://schemas.openxmlformats.org/officeDocument/2006/relationships/image" Target="../media/image9.jpeg"/><Relationship Id="rId2" Type="http://schemas.microsoft.com/office/2007/relationships/media" Target="../media/media13.m4a"/><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4.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6.xml"/><Relationship Id="rId5" Type="http://schemas.openxmlformats.org/officeDocument/2006/relationships/image" Target="../media/image3.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2.xml"/><Relationship Id="rId7" Type="http://schemas.openxmlformats.org/officeDocument/2006/relationships/diagramData" Target="../diagrams/data1.xml"/><Relationship Id="rId12"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jpeg"/><Relationship Id="rId11" Type="http://schemas.microsoft.com/office/2007/relationships/diagramDrawing" Target="../diagrams/drawing1.xml"/><Relationship Id="rId5" Type="http://schemas.openxmlformats.org/officeDocument/2006/relationships/image" Target="../media/image8.png"/><Relationship Id="rId10" Type="http://schemas.openxmlformats.org/officeDocument/2006/relationships/diagramColors" Target="../diagrams/colors1.xml"/><Relationship Id="rId4" Type="http://schemas.openxmlformats.org/officeDocument/2006/relationships/notesSlide" Target="../notesSlides/notesSlide5.xml"/><Relationship Id="rId9"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6.png"/><Relationship Id="rId3" Type="http://schemas.openxmlformats.org/officeDocument/2006/relationships/audio" Target="../media/media6.m4a"/><Relationship Id="rId7" Type="http://schemas.openxmlformats.org/officeDocument/2006/relationships/image" Target="../media/image9.jpeg"/><Relationship Id="rId12" Type="http://schemas.microsoft.com/office/2007/relationships/diagramDrawing" Target="../diagrams/drawing2.xml"/><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image" Target="../media/image8.png"/><Relationship Id="rId11" Type="http://schemas.openxmlformats.org/officeDocument/2006/relationships/diagramColors" Target="../diagrams/colors2.xml"/><Relationship Id="rId5" Type="http://schemas.openxmlformats.org/officeDocument/2006/relationships/notesSlide" Target="../notesSlides/notesSlide6.xml"/><Relationship Id="rId10" Type="http://schemas.openxmlformats.org/officeDocument/2006/relationships/diagramQuickStyle" Target="../diagrams/quickStyle2.xml"/><Relationship Id="rId4" Type="http://schemas.openxmlformats.org/officeDocument/2006/relationships/slideLayout" Target="../slideLayouts/slideLayout2.xml"/><Relationship Id="rId9"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标题 1">
            <a:extLst>
              <a:ext uri="{FF2B5EF4-FFF2-40B4-BE49-F238E27FC236}">
                <a16:creationId xmlns:a16="http://schemas.microsoft.com/office/drawing/2014/main" id="{DF92F3C3-6357-4626-9622-085E25B7FE9D}"/>
              </a:ext>
            </a:extLst>
          </p:cNvPr>
          <p:cNvSpPr>
            <a:spLocks noGrp="1"/>
          </p:cNvSpPr>
          <p:nvPr>
            <p:ph type="ctrTitle"/>
          </p:nvPr>
        </p:nvSpPr>
        <p:spPr>
          <a:xfrm>
            <a:off x="7940" y="1958975"/>
            <a:ext cx="9136060" cy="1470025"/>
          </a:xfrm>
        </p:spPr>
        <p:txBody>
          <a:bodyPr/>
          <a:lstStyle/>
          <a:p>
            <a:pPr eaLnBrk="1" hangingPunct="1">
              <a:defRPr/>
            </a:pPr>
            <a:r>
              <a:rPr lang="en-US" altLang="zh-CN" sz="5400" dirty="0">
                <a:solidFill>
                  <a:schemeClr val="tx1">
                    <a:lumMod val="65000"/>
                    <a:lumOff val="35000"/>
                  </a:schemeClr>
                </a:solidFill>
                <a:ea typeface="华文隶书" pitchFamily="2" charset="-122"/>
              </a:rPr>
              <a:t>Withdraw</a:t>
            </a:r>
            <a:r>
              <a:rPr lang="en-US" altLang="zh-CN" sz="5200" dirty="0">
                <a:solidFill>
                  <a:schemeClr val="tx1">
                    <a:lumMod val="65000"/>
                    <a:lumOff val="35000"/>
                  </a:schemeClr>
                </a:solidFill>
                <a:latin typeface="华文隶书" pitchFamily="2" charset="-122"/>
                <a:ea typeface="华文隶书" pitchFamily="2" charset="-122"/>
              </a:rPr>
              <a:t> </a:t>
            </a:r>
            <a:r>
              <a:rPr lang="en-US" altLang="zh-CN" sz="5400" dirty="0">
                <a:solidFill>
                  <a:schemeClr val="tx1">
                    <a:lumMod val="65000"/>
                    <a:lumOff val="35000"/>
                  </a:schemeClr>
                </a:solidFill>
                <a:ea typeface="华文隶书" pitchFamily="2" charset="-122"/>
              </a:rPr>
              <a:t>and</a:t>
            </a:r>
            <a:r>
              <a:rPr lang="en-US" altLang="zh-CN" sz="5200" dirty="0">
                <a:solidFill>
                  <a:schemeClr val="tx1">
                    <a:lumMod val="65000"/>
                    <a:lumOff val="35000"/>
                  </a:schemeClr>
                </a:solidFill>
                <a:latin typeface="华文隶书" pitchFamily="2" charset="-122"/>
                <a:ea typeface="华文隶书" pitchFamily="2" charset="-122"/>
              </a:rPr>
              <a:t> Withhold</a:t>
            </a:r>
            <a:br>
              <a:rPr lang="en-US" altLang="zh-CN" sz="5200" dirty="0">
                <a:solidFill>
                  <a:schemeClr val="tx1">
                    <a:lumMod val="65000"/>
                    <a:lumOff val="35000"/>
                  </a:schemeClr>
                </a:solidFill>
                <a:latin typeface="华文隶书" pitchFamily="2" charset="-122"/>
                <a:ea typeface="华文隶书" pitchFamily="2" charset="-122"/>
              </a:rPr>
            </a:br>
            <a:r>
              <a:rPr lang="zh-CN" altLang="en-US" sz="5200" dirty="0">
                <a:solidFill>
                  <a:schemeClr val="tx1">
                    <a:lumMod val="65000"/>
                    <a:lumOff val="35000"/>
                  </a:schemeClr>
                </a:solidFill>
                <a:latin typeface="华文隶书" pitchFamily="2" charset="-122"/>
                <a:ea typeface="华文隶书" pitchFamily="2" charset="-122"/>
              </a:rPr>
              <a:t>与患者最佳利益</a:t>
            </a:r>
          </a:p>
        </p:txBody>
      </p:sp>
      <p:sp>
        <p:nvSpPr>
          <p:cNvPr id="3077" name="TextBox 6">
            <a:extLst>
              <a:ext uri="{FF2B5EF4-FFF2-40B4-BE49-F238E27FC236}">
                <a16:creationId xmlns:a16="http://schemas.microsoft.com/office/drawing/2014/main" id="{B9F0C271-507A-46EE-BF94-9FC98B4A2F4F}"/>
              </a:ext>
            </a:extLst>
          </p:cNvPr>
          <p:cNvSpPr txBox="1">
            <a:spLocks noChangeArrowheads="1"/>
          </p:cNvSpPr>
          <p:nvPr/>
        </p:nvSpPr>
        <p:spPr bwMode="auto">
          <a:xfrm>
            <a:off x="285720" y="500042"/>
            <a:ext cx="48623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8064A2">
                    <a:lumMod val="50000"/>
                  </a:srgbClr>
                </a:solidFill>
                <a:effectLst/>
                <a:uLnTx/>
                <a:uFillTx/>
                <a:latin typeface="仿宋" pitchFamily="49" charset="-122"/>
                <a:ea typeface="仿宋" pitchFamily="49" charset="-122"/>
                <a:cs typeface="+mn-cs"/>
              </a:rPr>
              <a:t>北京协和医院 </a:t>
            </a:r>
            <a:r>
              <a:rPr kumimoji="0" lang="en-US" altLang="zh-CN" sz="2000" b="1" i="0" u="none" strike="noStrike" kern="1200" cap="none" spc="0" normalizeH="0" baseline="0" noProof="0" dirty="0">
                <a:ln>
                  <a:noFill/>
                </a:ln>
                <a:solidFill>
                  <a:srgbClr val="8064A2">
                    <a:lumMod val="50000"/>
                  </a:srgbClr>
                </a:solidFill>
                <a:effectLst/>
                <a:uLnTx/>
                <a:uFillTx/>
                <a:latin typeface="仿宋" pitchFamily="49" charset="-122"/>
                <a:ea typeface="仿宋" pitchFamily="49" charset="-122"/>
                <a:cs typeface="+mn-cs"/>
              </a:rPr>
              <a:t>《</a:t>
            </a:r>
            <a:r>
              <a:rPr kumimoji="0" lang="zh-CN" altLang="en-US" sz="2000" b="1" i="0" u="none" strike="noStrike" kern="1200" cap="none" spc="0" normalizeH="0" baseline="0" noProof="0" dirty="0">
                <a:ln>
                  <a:noFill/>
                </a:ln>
                <a:solidFill>
                  <a:srgbClr val="8064A2">
                    <a:lumMod val="50000"/>
                  </a:srgbClr>
                </a:solidFill>
                <a:effectLst/>
                <a:uLnTx/>
                <a:uFillTx/>
                <a:latin typeface="仿宋" pitchFamily="49" charset="-122"/>
                <a:ea typeface="仿宋" pitchFamily="49" charset="-122"/>
                <a:cs typeface="+mn-cs"/>
              </a:rPr>
              <a:t>安宁缓和医疗</a:t>
            </a:r>
            <a:r>
              <a:rPr kumimoji="0" lang="en-US" altLang="zh-CN" sz="2000" b="1" i="0" u="none" strike="noStrike" kern="1200" cap="none" spc="0" normalizeH="0" baseline="0" noProof="0" dirty="0">
                <a:ln>
                  <a:noFill/>
                </a:ln>
                <a:solidFill>
                  <a:srgbClr val="8064A2">
                    <a:lumMod val="50000"/>
                  </a:srgbClr>
                </a:solidFill>
                <a:effectLst/>
                <a:uLnTx/>
                <a:uFillTx/>
                <a:latin typeface="仿宋" pitchFamily="49" charset="-122"/>
                <a:ea typeface="仿宋" pitchFamily="49" charset="-122"/>
                <a:cs typeface="+mn-cs"/>
              </a:rPr>
              <a:t>》 </a:t>
            </a:r>
            <a:r>
              <a:rPr kumimoji="0" lang="zh-CN" altLang="en-US" sz="2000" b="1" i="0" u="none" strike="noStrike" kern="1200" cap="none" spc="0" normalizeH="0" baseline="0" noProof="0" dirty="0">
                <a:ln>
                  <a:noFill/>
                </a:ln>
                <a:solidFill>
                  <a:srgbClr val="8064A2">
                    <a:lumMod val="50000"/>
                  </a:srgbClr>
                </a:solidFill>
                <a:effectLst/>
                <a:uLnTx/>
                <a:uFillTx/>
                <a:latin typeface="仿宋" pitchFamily="49" charset="-122"/>
                <a:ea typeface="仿宋" pitchFamily="49" charset="-122"/>
                <a:cs typeface="+mn-cs"/>
              </a:rPr>
              <a:t>微课堂</a:t>
            </a:r>
          </a:p>
        </p:txBody>
      </p:sp>
      <p:pic>
        <p:nvPicPr>
          <p:cNvPr id="3080" name="图片 1" descr="A593DCEE556F14BDD2B508B601759387">
            <a:extLst>
              <a:ext uri="{FF2B5EF4-FFF2-40B4-BE49-F238E27FC236}">
                <a16:creationId xmlns:a16="http://schemas.microsoft.com/office/drawing/2014/main" id="{9FC48E88-9648-488D-9C89-AC7DD027AE7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3438" y="5857894"/>
            <a:ext cx="367108" cy="36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图片 2" descr="缓和医疗分logo">
            <a:extLst>
              <a:ext uri="{FF2B5EF4-FFF2-40B4-BE49-F238E27FC236}">
                <a16:creationId xmlns:a16="http://schemas.microsoft.com/office/drawing/2014/main" id="{F788A2BE-5BAB-47E8-A577-173D2E651E1B}"/>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0742" t="20070" r="7512" b="22238"/>
          <a:stretch>
            <a:fillRect/>
          </a:stretch>
        </p:blipFill>
        <p:spPr bwMode="auto">
          <a:xfrm>
            <a:off x="6715139" y="5857892"/>
            <a:ext cx="2000644" cy="423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图片 10" descr="palliative care-01">
            <a:extLst>
              <a:ext uri="{FF2B5EF4-FFF2-40B4-BE49-F238E27FC236}">
                <a16:creationId xmlns:a16="http://schemas.microsoft.com/office/drawing/2014/main" id="{345984BA-BFB9-4FFF-AEA2-687A31B4B46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20483" t="27596" r="20425" b="39523"/>
          <a:stretch>
            <a:fillRect/>
          </a:stretch>
        </p:blipFill>
        <p:spPr bwMode="auto">
          <a:xfrm>
            <a:off x="5256000" y="5760000"/>
            <a:ext cx="1480104" cy="49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EC109759-9B4B-40CC-AD72-568F6FA63AE4}"/>
              </a:ext>
            </a:extLst>
          </p:cNvPr>
          <p:cNvSpPr txBox="1"/>
          <p:nvPr/>
        </p:nvSpPr>
        <p:spPr>
          <a:xfrm>
            <a:off x="0" y="3639955"/>
            <a:ext cx="9128120" cy="70788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black">
                    <a:lumMod val="65000"/>
                    <a:lumOff val="35000"/>
                  </a:prstClr>
                </a:solidFill>
                <a:effectLst/>
                <a:uLnTx/>
                <a:uFillTx/>
                <a:latin typeface="仿宋" pitchFamily="49" charset="-122"/>
                <a:ea typeface="仿宋" pitchFamily="49" charset="-122"/>
                <a:cs typeface="+mn-cs"/>
              </a:rPr>
              <a:t>主 讲   </a:t>
            </a:r>
            <a:r>
              <a:rPr lang="zh-CN" altLang="en-US" sz="4000" dirty="0">
                <a:solidFill>
                  <a:prstClr val="black">
                    <a:lumMod val="65000"/>
                    <a:lumOff val="35000"/>
                  </a:prstClr>
                </a:solidFill>
                <a:latin typeface="华文隶书" pitchFamily="2" charset="-122"/>
                <a:ea typeface="华文隶书" pitchFamily="2" charset="-122"/>
              </a:rPr>
              <a:t>张迪</a:t>
            </a:r>
            <a:endParaRPr kumimoji="0" lang="zh-CN" altLang="en-US" sz="4000" b="0" i="0" u="none" strike="noStrike" kern="1200" cap="none" spc="0" normalizeH="0" baseline="0" noProof="0" dirty="0">
              <a:ln>
                <a:noFill/>
              </a:ln>
              <a:solidFill>
                <a:prstClr val="black">
                  <a:lumMod val="65000"/>
                  <a:lumOff val="35000"/>
                </a:prstClr>
              </a:solidFill>
              <a:effectLst/>
              <a:uLnTx/>
              <a:uFillTx/>
              <a:latin typeface="华文隶书" pitchFamily="2" charset="-122"/>
              <a:ea typeface="华文隶书" pitchFamily="2" charset="-122"/>
              <a:cs typeface="+mn-cs"/>
            </a:endParaRPr>
          </a:p>
        </p:txBody>
      </p:sp>
      <p:cxnSp>
        <p:nvCxnSpPr>
          <p:cNvPr id="12" name="直接连接符 11"/>
          <p:cNvCxnSpPr/>
          <p:nvPr/>
        </p:nvCxnSpPr>
        <p:spPr>
          <a:xfrm rot="16200000" flipH="1">
            <a:off x="214678" y="713960"/>
            <a:ext cx="284961" cy="1"/>
          </a:xfrm>
          <a:prstGeom prst="line">
            <a:avLst/>
          </a:prstGeom>
          <a:ln w="50800">
            <a:solidFill>
              <a:srgbClr val="FFAD00"/>
            </a:solidFill>
            <a:roun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72200" y="785000"/>
            <a:ext cx="428628" cy="1588"/>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8573322" y="5999974"/>
            <a:ext cx="428628" cy="1588"/>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rot="5400000">
            <a:off x="8573321" y="6071413"/>
            <a:ext cx="284961" cy="795"/>
          </a:xfrm>
          <a:prstGeom prst="line">
            <a:avLst/>
          </a:prstGeom>
          <a:ln w="50800">
            <a:solidFill>
              <a:srgbClr val="FFAD00"/>
            </a:solidFill>
            <a:round/>
          </a:ln>
        </p:spPr>
        <p:style>
          <a:lnRef idx="1">
            <a:schemeClr val="accent1"/>
          </a:lnRef>
          <a:fillRef idx="0">
            <a:schemeClr val="accent1"/>
          </a:fillRef>
          <a:effectRef idx="0">
            <a:schemeClr val="accent1"/>
          </a:effectRef>
          <a:fontRef idx="minor">
            <a:schemeClr val="tx1"/>
          </a:fontRef>
        </p:style>
      </p:cxnSp>
      <p:pic>
        <p:nvPicPr>
          <p:cNvPr id="13" name="音频 12">
            <a:hlinkClick r:id="" action="ppaction://media"/>
            <a:extLst>
              <a:ext uri="{FF2B5EF4-FFF2-40B4-BE49-F238E27FC236}">
                <a16:creationId xmlns:a16="http://schemas.microsoft.com/office/drawing/2014/main" id="{FF04D6BF-F1C6-4FA5-B086-7025F5C0FA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894"/>
    </mc:Choice>
    <mc:Fallback xmlns="">
      <p:transition spd="slow" advTm="9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图片 1" descr="A593DCEE556F14BDD2B508B601759387">
            <a:extLst>
              <a:ext uri="{FF2B5EF4-FFF2-40B4-BE49-F238E27FC236}">
                <a16:creationId xmlns:a16="http://schemas.microsoft.com/office/drawing/2014/main" id="{985E038E-24DE-45DA-B237-8E86F46A61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775" y="452438"/>
            <a:ext cx="4127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图片 2" descr="缓和医疗分logo">
            <a:extLst>
              <a:ext uri="{FF2B5EF4-FFF2-40B4-BE49-F238E27FC236}">
                <a16:creationId xmlns:a16="http://schemas.microsoft.com/office/drawing/2014/main" id="{EA3FEDF2-5603-4EAB-800A-291FED1469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744" t="20070" r="7512" b="22238"/>
          <a:stretch>
            <a:fillRect/>
          </a:stretch>
        </p:blipFill>
        <p:spPr bwMode="auto">
          <a:xfrm>
            <a:off x="1058863" y="365125"/>
            <a:ext cx="2760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a:extLst>
              <a:ext uri="{FF2B5EF4-FFF2-40B4-BE49-F238E27FC236}">
                <a16:creationId xmlns:a16="http://schemas.microsoft.com/office/drawing/2014/main" id="{BF0005B2-68EE-423E-BA99-32673D21054D}"/>
              </a:ext>
            </a:extLst>
          </p:cNvPr>
          <p:cNvSpPr>
            <a:spLocks noGrp="1"/>
          </p:cNvSpPr>
          <p:nvPr>
            <p:ph type="title"/>
          </p:nvPr>
        </p:nvSpPr>
        <p:spPr>
          <a:xfrm>
            <a:off x="2085827" y="125412"/>
            <a:ext cx="6537473" cy="1143000"/>
          </a:xfrm>
        </p:spPr>
        <p:txBody>
          <a:bodyPr/>
          <a:lstStyle/>
          <a:p>
            <a:pPr algn="r"/>
            <a:r>
              <a:rPr lang="zh-CN" altLang="en-US" dirty="0"/>
              <a:t>以患者为中心</a:t>
            </a:r>
          </a:p>
        </p:txBody>
      </p:sp>
      <p:graphicFrame>
        <p:nvGraphicFramePr>
          <p:cNvPr id="6" name="内容占位符 2">
            <a:extLst>
              <a:ext uri="{FF2B5EF4-FFF2-40B4-BE49-F238E27FC236}">
                <a16:creationId xmlns:a16="http://schemas.microsoft.com/office/drawing/2014/main" id="{2E206D19-50A9-40A7-A07D-330FCE7973FA}"/>
              </a:ext>
            </a:extLst>
          </p:cNvPr>
          <p:cNvGraphicFramePr>
            <a:graphicFrameLocks noGrp="1"/>
          </p:cNvGraphicFramePr>
          <p:nvPr>
            <p:ph idx="1"/>
            <p:extLst>
              <p:ext uri="{D42A27DB-BD31-4B8C-83A1-F6EECF244321}">
                <p14:modId xmlns:p14="http://schemas.microsoft.com/office/powerpoint/2010/main" val="3773955712"/>
              </p:ext>
            </p:extLst>
          </p:nvPr>
        </p:nvGraphicFramePr>
        <p:xfrm>
          <a:off x="457200" y="2133600"/>
          <a:ext cx="8229600" cy="34559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音频 4">
            <a:hlinkClick r:id="" action="ppaction://media"/>
            <a:extLst>
              <a:ext uri="{FF2B5EF4-FFF2-40B4-BE49-F238E27FC236}">
                <a16:creationId xmlns:a16="http://schemas.microsoft.com/office/drawing/2014/main" id="{77B5DCAF-8470-4F1D-980F-3669F6E94E9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21122583"/>
      </p:ext>
    </p:extLst>
  </p:cSld>
  <p:clrMapOvr>
    <a:masterClrMapping/>
  </p:clrMapOvr>
  <mc:AlternateContent xmlns:mc="http://schemas.openxmlformats.org/markup-compatibility/2006" xmlns:p14="http://schemas.microsoft.com/office/powerpoint/2010/main">
    <mc:Choice Requires="p14">
      <p:transition spd="slow" p14:dur="2000" advTm="47097"/>
    </mc:Choice>
    <mc:Fallback xmlns="">
      <p:transition spd="slow" advTm="47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图片 1" descr="A593DCEE556F14BDD2B508B601759387">
            <a:extLst>
              <a:ext uri="{FF2B5EF4-FFF2-40B4-BE49-F238E27FC236}">
                <a16:creationId xmlns:a16="http://schemas.microsoft.com/office/drawing/2014/main" id="{985E038E-24DE-45DA-B237-8E86F46A61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775" y="452438"/>
            <a:ext cx="4127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图片 2" descr="缓和医疗分logo">
            <a:extLst>
              <a:ext uri="{FF2B5EF4-FFF2-40B4-BE49-F238E27FC236}">
                <a16:creationId xmlns:a16="http://schemas.microsoft.com/office/drawing/2014/main" id="{EA3FEDF2-5603-4EAB-800A-291FED1469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0744" t="20070" r="7512" b="22238"/>
          <a:stretch>
            <a:fillRect/>
          </a:stretch>
        </p:blipFill>
        <p:spPr bwMode="auto">
          <a:xfrm>
            <a:off x="1058863" y="365125"/>
            <a:ext cx="2760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a:extLst>
              <a:ext uri="{FF2B5EF4-FFF2-40B4-BE49-F238E27FC236}">
                <a16:creationId xmlns:a16="http://schemas.microsoft.com/office/drawing/2014/main" id="{BF0005B2-68EE-423E-BA99-32673D21054D}"/>
              </a:ext>
            </a:extLst>
          </p:cNvPr>
          <p:cNvSpPr>
            <a:spLocks noGrp="1"/>
          </p:cNvSpPr>
          <p:nvPr>
            <p:ph type="title"/>
          </p:nvPr>
        </p:nvSpPr>
        <p:spPr>
          <a:xfrm>
            <a:off x="2390627" y="85725"/>
            <a:ext cx="6537473" cy="1143000"/>
          </a:xfrm>
        </p:spPr>
        <p:txBody>
          <a:bodyPr/>
          <a:lstStyle/>
          <a:p>
            <a:pPr algn="r"/>
            <a:r>
              <a:rPr lang="zh-CN" altLang="en-US" dirty="0"/>
              <a:t>患者最佳利益</a:t>
            </a:r>
          </a:p>
        </p:txBody>
      </p:sp>
      <p:graphicFrame>
        <p:nvGraphicFramePr>
          <p:cNvPr id="6" name="内容占位符 2">
            <a:extLst>
              <a:ext uri="{FF2B5EF4-FFF2-40B4-BE49-F238E27FC236}">
                <a16:creationId xmlns:a16="http://schemas.microsoft.com/office/drawing/2014/main" id="{EBCB4487-C31F-4986-B29B-857B32E30C1E}"/>
              </a:ext>
            </a:extLst>
          </p:cNvPr>
          <p:cNvGraphicFramePr>
            <a:graphicFrameLocks/>
          </p:cNvGraphicFramePr>
          <p:nvPr>
            <p:extLst>
              <p:ext uri="{D42A27DB-BD31-4B8C-83A1-F6EECF244321}">
                <p14:modId xmlns:p14="http://schemas.microsoft.com/office/powerpoint/2010/main" val="2645140330"/>
              </p:ext>
            </p:extLst>
          </p:nvPr>
        </p:nvGraphicFramePr>
        <p:xfrm>
          <a:off x="1952529" y="1861538"/>
          <a:ext cx="5238940" cy="43037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5" name="音频 14">
            <a:hlinkClick r:id="" action="ppaction://media"/>
            <a:extLst>
              <a:ext uri="{FF2B5EF4-FFF2-40B4-BE49-F238E27FC236}">
                <a16:creationId xmlns:a16="http://schemas.microsoft.com/office/drawing/2014/main" id="{4415818C-E629-40C6-A616-D5A2DC6D9523}"/>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68348713"/>
      </p:ext>
    </p:extLst>
  </p:cSld>
  <p:clrMapOvr>
    <a:masterClrMapping/>
  </p:clrMapOvr>
  <mc:AlternateContent xmlns:mc="http://schemas.openxmlformats.org/markup-compatibility/2006" xmlns:p14="http://schemas.microsoft.com/office/powerpoint/2010/main">
    <mc:Choice Requires="p14">
      <p:transition spd="slow" p14:dur="2000" advTm="50442"/>
    </mc:Choice>
    <mc:Fallback xmlns="">
      <p:transition spd="slow" advTm="50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graphicEl>
                                              <a:dgm id="{C87C27F8-8241-4D13-AA05-50DB9F040782}"/>
                                            </p:graphicEl>
                                          </p:spTgt>
                                        </p:tgtEl>
                                        <p:attrNameLst>
                                          <p:attrName>style.visibility</p:attrName>
                                        </p:attrNameLst>
                                      </p:cBhvr>
                                      <p:to>
                                        <p:strVal val="visible"/>
                                      </p:to>
                                    </p:set>
                                    <p:animEffect transition="in" filter="fade">
                                      <p:cBhvr>
                                        <p:cTn id="11" dur="500"/>
                                        <p:tgtEl>
                                          <p:spTgt spid="6">
                                            <p:graphicEl>
                                              <a:dgm id="{C87C27F8-8241-4D13-AA05-50DB9F040782}"/>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graphicEl>
                                              <a:dgm id="{103FC560-0B87-4AED-9C38-9ECDB97BDE14}"/>
                                            </p:graphicEl>
                                          </p:spTgt>
                                        </p:tgtEl>
                                        <p:attrNameLst>
                                          <p:attrName>style.visibility</p:attrName>
                                        </p:attrNameLst>
                                      </p:cBhvr>
                                      <p:to>
                                        <p:strVal val="visible"/>
                                      </p:to>
                                    </p:set>
                                    <p:animEffect transition="in" filter="fade">
                                      <p:cBhvr>
                                        <p:cTn id="16" dur="500"/>
                                        <p:tgtEl>
                                          <p:spTgt spid="6">
                                            <p:graphicEl>
                                              <a:dgm id="{103FC560-0B87-4AED-9C38-9ECDB97BDE14}"/>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graphicEl>
                                              <a:dgm id="{2167416F-20B9-4513-83E7-DF0D500D93E3}"/>
                                            </p:graphicEl>
                                          </p:spTgt>
                                        </p:tgtEl>
                                        <p:attrNameLst>
                                          <p:attrName>style.visibility</p:attrName>
                                        </p:attrNameLst>
                                      </p:cBhvr>
                                      <p:to>
                                        <p:strVal val="visible"/>
                                      </p:to>
                                    </p:set>
                                    <p:animEffect transition="in" filter="fade">
                                      <p:cBhvr>
                                        <p:cTn id="21" dur="500"/>
                                        <p:tgtEl>
                                          <p:spTgt spid="6">
                                            <p:graphicEl>
                                              <a:dgm id="{2167416F-20B9-4513-83E7-DF0D500D93E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5"/>
                </p:tgtEl>
              </p:cMediaNode>
            </p:audio>
          </p:childTnLst>
        </p:cTn>
      </p:par>
    </p:tnLst>
    <p:bldLst>
      <p:bldGraphic spid="6"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图片 1" descr="A593DCEE556F14BDD2B508B601759387">
            <a:extLst>
              <a:ext uri="{FF2B5EF4-FFF2-40B4-BE49-F238E27FC236}">
                <a16:creationId xmlns:a16="http://schemas.microsoft.com/office/drawing/2014/main" id="{985E038E-24DE-45DA-B237-8E86F46A61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775" y="452438"/>
            <a:ext cx="4127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图片 2" descr="缓和医疗分logo">
            <a:extLst>
              <a:ext uri="{FF2B5EF4-FFF2-40B4-BE49-F238E27FC236}">
                <a16:creationId xmlns:a16="http://schemas.microsoft.com/office/drawing/2014/main" id="{EA3FEDF2-5603-4EAB-800A-291FED1469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744" t="20070" r="7512" b="22238"/>
          <a:stretch>
            <a:fillRect/>
          </a:stretch>
        </p:blipFill>
        <p:spPr bwMode="auto">
          <a:xfrm>
            <a:off x="1058863" y="365125"/>
            <a:ext cx="2760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a:extLst>
              <a:ext uri="{FF2B5EF4-FFF2-40B4-BE49-F238E27FC236}">
                <a16:creationId xmlns:a16="http://schemas.microsoft.com/office/drawing/2014/main" id="{BF0005B2-68EE-423E-BA99-32673D21054D}"/>
              </a:ext>
            </a:extLst>
          </p:cNvPr>
          <p:cNvSpPr>
            <a:spLocks noGrp="1"/>
          </p:cNvSpPr>
          <p:nvPr>
            <p:ph type="title"/>
          </p:nvPr>
        </p:nvSpPr>
        <p:spPr>
          <a:xfrm>
            <a:off x="2091835" y="85724"/>
            <a:ext cx="6537473" cy="1143000"/>
          </a:xfrm>
        </p:spPr>
        <p:txBody>
          <a:bodyPr/>
          <a:lstStyle/>
          <a:p>
            <a:pPr algn="r"/>
            <a:r>
              <a:rPr lang="zh-CN" altLang="en-US" dirty="0"/>
              <a:t>案  例</a:t>
            </a:r>
          </a:p>
        </p:txBody>
      </p:sp>
      <p:sp>
        <p:nvSpPr>
          <p:cNvPr id="3" name="内容占位符 2">
            <a:extLst>
              <a:ext uri="{FF2B5EF4-FFF2-40B4-BE49-F238E27FC236}">
                <a16:creationId xmlns:a16="http://schemas.microsoft.com/office/drawing/2014/main" id="{D5E124E0-93E8-4809-ABEC-95D79BA20D4F}"/>
              </a:ext>
            </a:extLst>
          </p:cNvPr>
          <p:cNvSpPr>
            <a:spLocks noGrp="1"/>
          </p:cNvSpPr>
          <p:nvPr>
            <p:ph idx="1"/>
          </p:nvPr>
        </p:nvSpPr>
        <p:spPr>
          <a:xfrm>
            <a:off x="375516" y="1902420"/>
            <a:ext cx="8300940" cy="3456384"/>
          </a:xfrm>
        </p:spPr>
        <p:txBody>
          <a:bodyPr/>
          <a:lstStyle/>
          <a:p>
            <a:pPr marL="342918" indent="-342918" defTabSz="914446" eaLnBrk="1" hangingPunct="1">
              <a:lnSpc>
                <a:spcPct val="150000"/>
              </a:lnSpc>
              <a:defRPr/>
            </a:pPr>
            <a:r>
              <a:rPr lang="zh-CN" altLang="en-US" sz="2000" dirty="0">
                <a:solidFill>
                  <a:schemeClr val="tx1">
                    <a:lumMod val="65000"/>
                    <a:lumOff val="35000"/>
                  </a:schemeClr>
                </a:solidFill>
                <a:latin typeface="+mn-ea"/>
              </a:rPr>
              <a:t>患者王先生，</a:t>
            </a:r>
            <a:r>
              <a:rPr lang="en-US" altLang="zh-CN" sz="2000" dirty="0">
                <a:solidFill>
                  <a:schemeClr val="tx1">
                    <a:lumMod val="65000"/>
                    <a:lumOff val="35000"/>
                  </a:schemeClr>
                </a:solidFill>
                <a:latin typeface="+mn-ea"/>
              </a:rPr>
              <a:t>50</a:t>
            </a:r>
            <a:r>
              <a:rPr lang="zh-CN" altLang="en-US" sz="2000" dirty="0">
                <a:solidFill>
                  <a:schemeClr val="tx1">
                    <a:lumMod val="65000"/>
                    <a:lumOff val="35000"/>
                  </a:schemeClr>
                </a:solidFill>
                <a:latin typeface="+mn-ea"/>
              </a:rPr>
              <a:t>岁，入院时已失去意识并接入呼吸机，医生多次评估并诊断王先生为持续性植物状态，今后无法恢复意识，预期生存期</a:t>
            </a:r>
            <a:r>
              <a:rPr lang="en-US" altLang="zh-CN" sz="2000" dirty="0">
                <a:solidFill>
                  <a:schemeClr val="tx1">
                    <a:lumMod val="65000"/>
                    <a:lumOff val="35000"/>
                  </a:schemeClr>
                </a:solidFill>
                <a:latin typeface="+mn-ea"/>
              </a:rPr>
              <a:t>5</a:t>
            </a:r>
            <a:r>
              <a:rPr lang="zh-CN" altLang="en-US" sz="2000" dirty="0">
                <a:solidFill>
                  <a:schemeClr val="tx1">
                    <a:lumMod val="65000"/>
                    <a:lumOff val="35000"/>
                  </a:schemeClr>
                </a:solidFill>
                <a:latin typeface="+mn-ea"/>
              </a:rPr>
              <a:t>年</a:t>
            </a:r>
            <a:endParaRPr lang="en-US" altLang="zh-CN" sz="2000" dirty="0">
              <a:solidFill>
                <a:schemeClr val="tx1">
                  <a:lumMod val="65000"/>
                  <a:lumOff val="35000"/>
                </a:schemeClr>
              </a:solidFill>
              <a:latin typeface="+mn-ea"/>
            </a:endParaRPr>
          </a:p>
          <a:p>
            <a:pPr marL="342918" indent="-342918" defTabSz="914446" eaLnBrk="1" hangingPunct="1">
              <a:lnSpc>
                <a:spcPct val="150000"/>
              </a:lnSpc>
              <a:defRPr/>
            </a:pPr>
            <a:endParaRPr lang="en-US" altLang="zh-CN" sz="2000" dirty="0">
              <a:solidFill>
                <a:schemeClr val="tx1">
                  <a:lumMod val="65000"/>
                  <a:lumOff val="35000"/>
                </a:schemeClr>
              </a:solidFill>
              <a:latin typeface="+mn-ea"/>
            </a:endParaRPr>
          </a:p>
          <a:p>
            <a:pPr marL="342918" indent="-342918" defTabSz="914446" eaLnBrk="1" hangingPunct="1">
              <a:lnSpc>
                <a:spcPct val="150000"/>
              </a:lnSpc>
              <a:defRPr/>
            </a:pPr>
            <a:r>
              <a:rPr lang="zh-CN" altLang="en-US" sz="2000" dirty="0">
                <a:solidFill>
                  <a:schemeClr val="tx1">
                    <a:lumMod val="65000"/>
                    <a:lumOff val="35000"/>
                  </a:schemeClr>
                </a:solidFill>
                <a:latin typeface="+mn-ea"/>
              </a:rPr>
              <a:t>如果家属要求撤除呼吸机，医生是否应当同意？如果家属没有提出撤除请求，医生是否应当主动与家属讨论该问题？</a:t>
            </a:r>
          </a:p>
        </p:txBody>
      </p:sp>
      <p:pic>
        <p:nvPicPr>
          <p:cNvPr id="10" name="音频 9">
            <a:hlinkClick r:id="" action="ppaction://media"/>
            <a:extLst>
              <a:ext uri="{FF2B5EF4-FFF2-40B4-BE49-F238E27FC236}">
                <a16:creationId xmlns:a16="http://schemas.microsoft.com/office/drawing/2014/main" id="{0CC9227A-B755-4E29-92DF-5DC8CB036B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30262700"/>
      </p:ext>
    </p:extLst>
  </p:cSld>
  <p:clrMapOvr>
    <a:masterClrMapping/>
  </p:clrMapOvr>
  <mc:AlternateContent xmlns:mc="http://schemas.openxmlformats.org/markup-compatibility/2006" xmlns:p14="http://schemas.microsoft.com/office/powerpoint/2010/main">
    <mc:Choice Requires="p14">
      <p:transition spd="slow" p14:dur="2000" advTm="29342"/>
    </mc:Choice>
    <mc:Fallback xmlns="">
      <p:transition spd="slow" advTm="29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图片 1" descr="A593DCEE556F14BDD2B508B601759387">
            <a:extLst>
              <a:ext uri="{FF2B5EF4-FFF2-40B4-BE49-F238E27FC236}">
                <a16:creationId xmlns:a16="http://schemas.microsoft.com/office/drawing/2014/main" id="{985E038E-24DE-45DA-B237-8E86F46A61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775" y="452438"/>
            <a:ext cx="4127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图片 2" descr="缓和医疗分logo">
            <a:extLst>
              <a:ext uri="{FF2B5EF4-FFF2-40B4-BE49-F238E27FC236}">
                <a16:creationId xmlns:a16="http://schemas.microsoft.com/office/drawing/2014/main" id="{EA3FEDF2-5603-4EAB-800A-291FED1469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744" t="20070" r="7512" b="22238"/>
          <a:stretch>
            <a:fillRect/>
          </a:stretch>
        </p:blipFill>
        <p:spPr bwMode="auto">
          <a:xfrm>
            <a:off x="1058863" y="365125"/>
            <a:ext cx="2760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a:extLst>
              <a:ext uri="{FF2B5EF4-FFF2-40B4-BE49-F238E27FC236}">
                <a16:creationId xmlns:a16="http://schemas.microsoft.com/office/drawing/2014/main" id="{BF0005B2-68EE-423E-BA99-32673D21054D}"/>
              </a:ext>
            </a:extLst>
          </p:cNvPr>
          <p:cNvSpPr>
            <a:spLocks noGrp="1"/>
          </p:cNvSpPr>
          <p:nvPr>
            <p:ph type="title"/>
          </p:nvPr>
        </p:nvSpPr>
        <p:spPr>
          <a:xfrm>
            <a:off x="2149327" y="85725"/>
            <a:ext cx="6537473" cy="1143000"/>
          </a:xfrm>
        </p:spPr>
        <p:txBody>
          <a:bodyPr/>
          <a:lstStyle/>
          <a:p>
            <a:pPr algn="r"/>
            <a:r>
              <a:rPr lang="zh-CN" altLang="en-US" dirty="0"/>
              <a:t>四原则</a:t>
            </a:r>
          </a:p>
        </p:txBody>
      </p:sp>
      <p:graphicFrame>
        <p:nvGraphicFramePr>
          <p:cNvPr id="4" name="内容占位符 3">
            <a:extLst>
              <a:ext uri="{FF2B5EF4-FFF2-40B4-BE49-F238E27FC236}">
                <a16:creationId xmlns:a16="http://schemas.microsoft.com/office/drawing/2014/main" id="{20B918C1-DA52-4914-90C4-7B71F45C0449}"/>
              </a:ext>
            </a:extLst>
          </p:cNvPr>
          <p:cNvGraphicFramePr>
            <a:graphicFrameLocks noGrp="1"/>
          </p:cNvGraphicFramePr>
          <p:nvPr>
            <p:ph idx="1"/>
            <p:extLst>
              <p:ext uri="{D42A27DB-BD31-4B8C-83A1-F6EECF244321}">
                <p14:modId xmlns:p14="http://schemas.microsoft.com/office/powerpoint/2010/main" val="686533405"/>
              </p:ext>
            </p:extLst>
          </p:nvPr>
        </p:nvGraphicFramePr>
        <p:xfrm>
          <a:off x="457200" y="1900772"/>
          <a:ext cx="8229600" cy="34559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文本框 6">
            <a:extLst>
              <a:ext uri="{FF2B5EF4-FFF2-40B4-BE49-F238E27FC236}">
                <a16:creationId xmlns:a16="http://schemas.microsoft.com/office/drawing/2014/main" id="{7041A181-204A-4786-B26A-357C360710F6}"/>
              </a:ext>
            </a:extLst>
          </p:cNvPr>
          <p:cNvSpPr txBox="1"/>
          <p:nvPr/>
        </p:nvSpPr>
        <p:spPr>
          <a:xfrm>
            <a:off x="819150" y="6220896"/>
            <a:ext cx="1898277" cy="261610"/>
          </a:xfrm>
          <a:prstGeom prst="rect">
            <a:avLst/>
          </a:prstGeom>
          <a:noFill/>
        </p:spPr>
        <p:txBody>
          <a:bodyPr wrap="none" rtlCol="0">
            <a:spAutoFit/>
          </a:bodyPr>
          <a:lstStyle/>
          <a:p>
            <a:pPr eaLnBrk="1" hangingPunct="1"/>
            <a:r>
              <a:rPr lang="en-US" altLang="zh-CN" sz="1100" dirty="0">
                <a:solidFill>
                  <a:schemeClr val="bg1">
                    <a:lumMod val="65000"/>
                  </a:schemeClr>
                </a:solidFill>
              </a:rPr>
              <a:t>(Tom L. Beauchamp, 2014)</a:t>
            </a:r>
            <a:endParaRPr lang="zh-CN" altLang="en-US" sz="1100" dirty="0">
              <a:solidFill>
                <a:schemeClr val="bg1">
                  <a:lumMod val="65000"/>
                </a:schemeClr>
              </a:solidFill>
            </a:endParaRPr>
          </a:p>
        </p:txBody>
      </p:sp>
      <p:pic>
        <p:nvPicPr>
          <p:cNvPr id="3" name="音频 2">
            <a:hlinkClick r:id="" action="ppaction://media"/>
            <a:extLst>
              <a:ext uri="{FF2B5EF4-FFF2-40B4-BE49-F238E27FC236}">
                <a16:creationId xmlns:a16="http://schemas.microsoft.com/office/drawing/2014/main" id="{3DD4C13A-201D-4806-BA82-1191010C05E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32409755"/>
      </p:ext>
    </p:extLst>
  </p:cSld>
  <p:clrMapOvr>
    <a:masterClrMapping/>
  </p:clrMapOvr>
  <mc:AlternateContent xmlns:mc="http://schemas.openxmlformats.org/markup-compatibility/2006" xmlns:p14="http://schemas.microsoft.com/office/powerpoint/2010/main">
    <mc:Choice Requires="p14">
      <p:transition spd="slow" p14:dur="2000" advTm="76049"/>
    </mc:Choice>
    <mc:Fallback xmlns="">
      <p:transition spd="slow" advTm="76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99CECB-734E-4272-84AD-D487743F87DC}"/>
              </a:ext>
            </a:extLst>
          </p:cNvPr>
          <p:cNvSpPr>
            <a:spLocks noGrp="1"/>
          </p:cNvSpPr>
          <p:nvPr>
            <p:ph type="title"/>
          </p:nvPr>
        </p:nvSpPr>
        <p:spPr>
          <a:xfrm>
            <a:off x="398268" y="85725"/>
            <a:ext cx="8229600" cy="1143000"/>
          </a:xfrm>
        </p:spPr>
        <p:txBody>
          <a:bodyPr/>
          <a:lstStyle/>
          <a:p>
            <a:pPr algn="r"/>
            <a:r>
              <a:rPr lang="zh-CN" altLang="en-US" dirty="0"/>
              <a:t>三种判断方法</a:t>
            </a:r>
          </a:p>
        </p:txBody>
      </p:sp>
      <p:sp>
        <p:nvSpPr>
          <p:cNvPr id="3" name="内容占位符 2">
            <a:extLst>
              <a:ext uri="{FF2B5EF4-FFF2-40B4-BE49-F238E27FC236}">
                <a16:creationId xmlns:a16="http://schemas.microsoft.com/office/drawing/2014/main" id="{77310EFF-6DAE-4891-83BB-A32C7BA429EC}"/>
              </a:ext>
            </a:extLst>
          </p:cNvPr>
          <p:cNvSpPr>
            <a:spLocks noGrp="1"/>
          </p:cNvSpPr>
          <p:nvPr>
            <p:ph idx="1"/>
          </p:nvPr>
        </p:nvSpPr>
        <p:spPr>
          <a:xfrm>
            <a:off x="1259632" y="2116137"/>
            <a:ext cx="8229600" cy="4525963"/>
          </a:xfrm>
        </p:spPr>
        <p:txBody>
          <a:bodyPr/>
          <a:lstStyle/>
          <a:p>
            <a:pPr marL="342918" indent="-342918" defTabSz="914446" eaLnBrk="1" hangingPunct="1">
              <a:defRPr/>
            </a:pPr>
            <a:r>
              <a:rPr lang="zh-CN" altLang="en-US" sz="2000" dirty="0">
                <a:solidFill>
                  <a:schemeClr val="tx1">
                    <a:lumMod val="65000"/>
                    <a:lumOff val="35000"/>
                  </a:schemeClr>
                </a:solidFill>
                <a:latin typeface="+mn-ea"/>
              </a:rPr>
              <a:t>生前预嘱</a:t>
            </a:r>
            <a:endParaRPr lang="en-US" altLang="zh-CN" sz="2000" dirty="0">
              <a:solidFill>
                <a:schemeClr val="tx1">
                  <a:lumMod val="65000"/>
                  <a:lumOff val="35000"/>
                </a:schemeClr>
              </a:solidFill>
              <a:latin typeface="+mn-ea"/>
            </a:endParaRPr>
          </a:p>
          <a:p>
            <a:pPr marL="342918" indent="-342918" defTabSz="914446" eaLnBrk="1" hangingPunct="1">
              <a:defRPr/>
            </a:pPr>
            <a:endParaRPr lang="en-US" altLang="zh-CN" sz="2000" dirty="0">
              <a:solidFill>
                <a:schemeClr val="tx1">
                  <a:lumMod val="65000"/>
                  <a:lumOff val="35000"/>
                </a:schemeClr>
              </a:solidFill>
              <a:latin typeface="+mn-ea"/>
            </a:endParaRPr>
          </a:p>
          <a:p>
            <a:pPr marL="342918" indent="-342918" defTabSz="914446" eaLnBrk="1" hangingPunct="1">
              <a:defRPr/>
            </a:pPr>
            <a:r>
              <a:rPr lang="zh-CN" altLang="en-US" sz="2000" dirty="0">
                <a:solidFill>
                  <a:schemeClr val="tx1">
                    <a:lumMod val="65000"/>
                    <a:lumOff val="35000"/>
                  </a:schemeClr>
                </a:solidFill>
                <a:latin typeface="+mn-ea"/>
              </a:rPr>
              <a:t>明确倾向</a:t>
            </a:r>
            <a:endParaRPr lang="en-US" altLang="zh-CN" sz="2000" dirty="0">
              <a:solidFill>
                <a:schemeClr val="tx1">
                  <a:lumMod val="65000"/>
                  <a:lumOff val="35000"/>
                </a:schemeClr>
              </a:solidFill>
              <a:latin typeface="+mn-ea"/>
            </a:endParaRPr>
          </a:p>
          <a:p>
            <a:pPr marL="342918" indent="-342918" defTabSz="914446" eaLnBrk="1" hangingPunct="1">
              <a:defRPr/>
            </a:pPr>
            <a:endParaRPr lang="en-US" altLang="zh-CN" sz="2000" dirty="0">
              <a:solidFill>
                <a:schemeClr val="tx1">
                  <a:lumMod val="65000"/>
                  <a:lumOff val="35000"/>
                </a:schemeClr>
              </a:solidFill>
              <a:latin typeface="+mn-ea"/>
            </a:endParaRPr>
          </a:p>
          <a:p>
            <a:pPr marL="342918" indent="-342918" defTabSz="914446" eaLnBrk="1" hangingPunct="1">
              <a:defRPr/>
            </a:pPr>
            <a:r>
              <a:rPr lang="zh-CN" altLang="en-US" sz="2000" dirty="0">
                <a:solidFill>
                  <a:schemeClr val="tx1">
                    <a:lumMod val="65000"/>
                    <a:lumOff val="35000"/>
                  </a:schemeClr>
                </a:solidFill>
                <a:latin typeface="+mn-ea"/>
              </a:rPr>
              <a:t>最佳利益</a:t>
            </a:r>
            <a:endParaRPr lang="en-US" altLang="zh-CN" sz="2000" dirty="0">
              <a:solidFill>
                <a:schemeClr val="tx1">
                  <a:lumMod val="65000"/>
                  <a:lumOff val="35000"/>
                </a:schemeClr>
              </a:solidFill>
              <a:latin typeface="+mn-ea"/>
            </a:endParaRPr>
          </a:p>
          <a:p>
            <a:pPr>
              <a:lnSpc>
                <a:spcPct val="150000"/>
              </a:lnSpc>
            </a:pPr>
            <a:endParaRPr lang="zh-CN" altLang="en-US" dirty="0"/>
          </a:p>
        </p:txBody>
      </p:sp>
      <p:pic>
        <p:nvPicPr>
          <p:cNvPr id="4" name="图片 2" descr="缓和医疗分logo">
            <a:extLst>
              <a:ext uri="{FF2B5EF4-FFF2-40B4-BE49-F238E27FC236}">
                <a16:creationId xmlns:a16="http://schemas.microsoft.com/office/drawing/2014/main" id="{2BCAB8D2-1655-4604-A8BE-FD8E4244F3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744" t="20070" r="7512" b="22238"/>
          <a:stretch>
            <a:fillRect/>
          </a:stretch>
        </p:blipFill>
        <p:spPr bwMode="auto">
          <a:xfrm>
            <a:off x="1058863" y="365125"/>
            <a:ext cx="2760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 descr="A593DCEE556F14BDD2B508B601759387">
            <a:extLst>
              <a:ext uri="{FF2B5EF4-FFF2-40B4-BE49-F238E27FC236}">
                <a16:creationId xmlns:a16="http://schemas.microsoft.com/office/drawing/2014/main" id="{410FA976-3727-48DB-AE4E-A71E551632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775" y="452438"/>
            <a:ext cx="4127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音频 7">
            <a:hlinkClick r:id="" action="ppaction://media"/>
            <a:extLst>
              <a:ext uri="{FF2B5EF4-FFF2-40B4-BE49-F238E27FC236}">
                <a16:creationId xmlns:a16="http://schemas.microsoft.com/office/drawing/2014/main" id="{CBF7DA0E-01E2-4934-8632-7FA5149C9B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86482342"/>
      </p:ext>
    </p:extLst>
  </p:cSld>
  <p:clrMapOvr>
    <a:masterClrMapping/>
  </p:clrMapOvr>
  <mc:AlternateContent xmlns:mc="http://schemas.openxmlformats.org/markup-compatibility/2006" xmlns:p14="http://schemas.microsoft.com/office/powerpoint/2010/main">
    <mc:Choice Requires="p14">
      <p:transition spd="slow" p14:dur="2000" advTm="118735"/>
    </mc:Choice>
    <mc:Fallback xmlns="">
      <p:transition spd="slow" advTm="118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图片 1" descr="A593DCEE556F14BDD2B508B601759387">
            <a:extLst>
              <a:ext uri="{FF2B5EF4-FFF2-40B4-BE49-F238E27FC236}">
                <a16:creationId xmlns:a16="http://schemas.microsoft.com/office/drawing/2014/main" id="{985E038E-24DE-45DA-B237-8E86F46A61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775" y="452438"/>
            <a:ext cx="4127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图片 2" descr="缓和医疗分logo">
            <a:extLst>
              <a:ext uri="{FF2B5EF4-FFF2-40B4-BE49-F238E27FC236}">
                <a16:creationId xmlns:a16="http://schemas.microsoft.com/office/drawing/2014/main" id="{EA3FEDF2-5603-4EAB-800A-291FED1469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0744" t="20070" r="7512" b="22238"/>
          <a:stretch>
            <a:fillRect/>
          </a:stretch>
        </p:blipFill>
        <p:spPr bwMode="auto">
          <a:xfrm>
            <a:off x="1058863" y="365125"/>
            <a:ext cx="2760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a:extLst>
              <a:ext uri="{FF2B5EF4-FFF2-40B4-BE49-F238E27FC236}">
                <a16:creationId xmlns:a16="http://schemas.microsoft.com/office/drawing/2014/main" id="{BF0005B2-68EE-423E-BA99-32673D21054D}"/>
              </a:ext>
            </a:extLst>
          </p:cNvPr>
          <p:cNvSpPr>
            <a:spLocks noGrp="1"/>
          </p:cNvSpPr>
          <p:nvPr>
            <p:ph type="title"/>
          </p:nvPr>
        </p:nvSpPr>
        <p:spPr>
          <a:xfrm>
            <a:off x="2390627" y="85725"/>
            <a:ext cx="6537473" cy="1143000"/>
          </a:xfrm>
        </p:spPr>
        <p:txBody>
          <a:bodyPr/>
          <a:lstStyle/>
          <a:p>
            <a:pPr algn="r"/>
            <a:r>
              <a:rPr lang="zh-CN" altLang="en-US" dirty="0"/>
              <a:t>撤除</a:t>
            </a:r>
            <a:r>
              <a:rPr lang="en-US" altLang="zh-CN" dirty="0"/>
              <a:t>/</a:t>
            </a:r>
            <a:br>
              <a:rPr lang="en-US" altLang="zh-CN" dirty="0"/>
            </a:br>
            <a:r>
              <a:rPr lang="zh-CN" altLang="en-US" dirty="0"/>
              <a:t>不给予生命维持干预的辩护</a:t>
            </a:r>
          </a:p>
        </p:txBody>
      </p:sp>
      <p:sp>
        <p:nvSpPr>
          <p:cNvPr id="9" name="任意多边形: 形状 8">
            <a:extLst>
              <a:ext uri="{FF2B5EF4-FFF2-40B4-BE49-F238E27FC236}">
                <a16:creationId xmlns:a16="http://schemas.microsoft.com/office/drawing/2014/main" id="{9F790CFE-1188-4D52-8834-D29D7CAC68B2}"/>
              </a:ext>
            </a:extLst>
          </p:cNvPr>
          <p:cNvSpPr/>
          <p:nvPr/>
        </p:nvSpPr>
        <p:spPr>
          <a:xfrm>
            <a:off x="1547664" y="4469831"/>
            <a:ext cx="6048671" cy="1221480"/>
          </a:xfrm>
          <a:custGeom>
            <a:avLst/>
            <a:gdLst>
              <a:gd name="connsiteX0" fmla="*/ 0 w 6048671"/>
              <a:gd name="connsiteY0" fmla="*/ 203584 h 1221480"/>
              <a:gd name="connsiteX1" fmla="*/ 203584 w 6048671"/>
              <a:gd name="connsiteY1" fmla="*/ 0 h 1221480"/>
              <a:gd name="connsiteX2" fmla="*/ 5845087 w 6048671"/>
              <a:gd name="connsiteY2" fmla="*/ 0 h 1221480"/>
              <a:gd name="connsiteX3" fmla="*/ 6048671 w 6048671"/>
              <a:gd name="connsiteY3" fmla="*/ 203584 h 1221480"/>
              <a:gd name="connsiteX4" fmla="*/ 6048671 w 6048671"/>
              <a:gd name="connsiteY4" fmla="*/ 1017896 h 1221480"/>
              <a:gd name="connsiteX5" fmla="*/ 5845087 w 6048671"/>
              <a:gd name="connsiteY5" fmla="*/ 1221480 h 1221480"/>
              <a:gd name="connsiteX6" fmla="*/ 203584 w 6048671"/>
              <a:gd name="connsiteY6" fmla="*/ 1221480 h 1221480"/>
              <a:gd name="connsiteX7" fmla="*/ 0 w 6048671"/>
              <a:gd name="connsiteY7" fmla="*/ 1017896 h 1221480"/>
              <a:gd name="connsiteX8" fmla="*/ 0 w 6048671"/>
              <a:gd name="connsiteY8" fmla="*/ 203584 h 122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48671" h="1221480">
                <a:moveTo>
                  <a:pt x="0" y="203584"/>
                </a:moveTo>
                <a:cubicBezTo>
                  <a:pt x="0" y="91148"/>
                  <a:pt x="91148" y="0"/>
                  <a:pt x="203584" y="0"/>
                </a:cubicBezTo>
                <a:lnTo>
                  <a:pt x="5845087" y="0"/>
                </a:lnTo>
                <a:cubicBezTo>
                  <a:pt x="5957523" y="0"/>
                  <a:pt x="6048671" y="91148"/>
                  <a:pt x="6048671" y="203584"/>
                </a:cubicBezTo>
                <a:lnTo>
                  <a:pt x="6048671" y="1017896"/>
                </a:lnTo>
                <a:cubicBezTo>
                  <a:pt x="6048671" y="1130332"/>
                  <a:pt x="5957523" y="1221480"/>
                  <a:pt x="5845087" y="1221480"/>
                </a:cubicBezTo>
                <a:lnTo>
                  <a:pt x="203584" y="1221480"/>
                </a:lnTo>
                <a:cubicBezTo>
                  <a:pt x="91148" y="1221480"/>
                  <a:pt x="0" y="1130332"/>
                  <a:pt x="0" y="1017896"/>
                </a:cubicBezTo>
                <a:lnTo>
                  <a:pt x="0" y="203584"/>
                </a:lnTo>
                <a:close/>
              </a:path>
            </a:pathLst>
          </a:custGeom>
          <a:solidFill>
            <a:srgbClr val="B88C00"/>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spcFirstLastPara="0" vert="horz" wrap="square" lIns="170118" tIns="170118" rIns="170118" bIns="170118" numCol="1" spcCol="1270" anchor="ctr" anchorCtr="0">
            <a:noAutofit/>
          </a:bodyPr>
          <a:lstStyle/>
          <a:p>
            <a:pPr defTabSz="1289050">
              <a:lnSpc>
                <a:spcPct val="90000"/>
              </a:lnSpc>
              <a:spcAft>
                <a:spcPct val="35000"/>
              </a:spcAft>
            </a:pPr>
            <a:r>
              <a:rPr lang="zh-CN" sz="2400" dirty="0">
                <a:latin typeface="微软雅黑" panose="020B0503020204020204" pitchFamily="34" charset="-122"/>
                <a:ea typeface="微软雅黑" panose="020B0503020204020204" pitchFamily="34" charset="-122"/>
              </a:rPr>
              <a:t>撤除生命维持干预的决定应当由家属或</a:t>
            </a:r>
            <a:r>
              <a:rPr lang="zh-CN" altLang="en-US" sz="2400" dirty="0">
                <a:latin typeface="微软雅黑" panose="020B0503020204020204" pitchFamily="34" charset="-122"/>
                <a:ea typeface="微软雅黑" panose="020B0503020204020204" pitchFamily="34" charset="-122"/>
              </a:rPr>
              <a:t>监护人</a:t>
            </a:r>
            <a:r>
              <a:rPr lang="zh-CN" sz="2400" dirty="0">
                <a:latin typeface="微软雅黑" panose="020B0503020204020204" pitchFamily="34" charset="-122"/>
                <a:ea typeface="微软雅黑" panose="020B0503020204020204" pitchFamily="34" charset="-122"/>
              </a:rPr>
              <a:t>作出并征得他们同意</a:t>
            </a:r>
            <a:endParaRPr lang="en-US" sz="2400" dirty="0">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EAE2B2BF-BD8E-4BFB-B813-7A680AA78C7B}"/>
              </a:ext>
            </a:extLst>
          </p:cNvPr>
          <p:cNvSpPr txBox="1"/>
          <p:nvPr/>
        </p:nvSpPr>
        <p:spPr>
          <a:xfrm>
            <a:off x="1547663" y="6370582"/>
            <a:ext cx="1835759" cy="261610"/>
          </a:xfrm>
          <a:prstGeom prst="rect">
            <a:avLst/>
          </a:prstGeom>
          <a:noFill/>
        </p:spPr>
        <p:txBody>
          <a:bodyPr wrap="none" rtlCol="0">
            <a:spAutoFit/>
          </a:bodyPr>
          <a:lstStyle/>
          <a:p>
            <a:pPr eaLnBrk="1" hangingPunct="1"/>
            <a:r>
              <a:rPr lang="en-US" altLang="zh-CN" sz="1100" dirty="0">
                <a:solidFill>
                  <a:schemeClr val="bg1">
                    <a:lumMod val="65000"/>
                  </a:schemeClr>
                </a:solidFill>
              </a:rPr>
              <a:t>(Albert Jansen et.al, 2015)</a:t>
            </a:r>
            <a:endParaRPr lang="zh-CN" altLang="en-US" sz="1100" dirty="0">
              <a:solidFill>
                <a:schemeClr val="bg1">
                  <a:lumMod val="65000"/>
                </a:schemeClr>
              </a:solidFill>
            </a:endParaRPr>
          </a:p>
        </p:txBody>
      </p:sp>
      <p:sp>
        <p:nvSpPr>
          <p:cNvPr id="12" name="任意多边形: 形状 11">
            <a:extLst>
              <a:ext uri="{FF2B5EF4-FFF2-40B4-BE49-F238E27FC236}">
                <a16:creationId xmlns:a16="http://schemas.microsoft.com/office/drawing/2014/main" id="{A73C3A14-B9D9-4834-A50D-E3FDE2B0A21B}"/>
              </a:ext>
            </a:extLst>
          </p:cNvPr>
          <p:cNvSpPr/>
          <p:nvPr/>
        </p:nvSpPr>
        <p:spPr>
          <a:xfrm>
            <a:off x="1547664" y="1839655"/>
            <a:ext cx="6048671" cy="1221480"/>
          </a:xfrm>
          <a:custGeom>
            <a:avLst/>
            <a:gdLst>
              <a:gd name="connsiteX0" fmla="*/ 0 w 6048671"/>
              <a:gd name="connsiteY0" fmla="*/ 203584 h 1221480"/>
              <a:gd name="connsiteX1" fmla="*/ 203584 w 6048671"/>
              <a:gd name="connsiteY1" fmla="*/ 0 h 1221480"/>
              <a:gd name="connsiteX2" fmla="*/ 5845087 w 6048671"/>
              <a:gd name="connsiteY2" fmla="*/ 0 h 1221480"/>
              <a:gd name="connsiteX3" fmla="*/ 6048671 w 6048671"/>
              <a:gd name="connsiteY3" fmla="*/ 203584 h 1221480"/>
              <a:gd name="connsiteX4" fmla="*/ 6048671 w 6048671"/>
              <a:gd name="connsiteY4" fmla="*/ 1017896 h 1221480"/>
              <a:gd name="connsiteX5" fmla="*/ 5845087 w 6048671"/>
              <a:gd name="connsiteY5" fmla="*/ 1221480 h 1221480"/>
              <a:gd name="connsiteX6" fmla="*/ 203584 w 6048671"/>
              <a:gd name="connsiteY6" fmla="*/ 1221480 h 1221480"/>
              <a:gd name="connsiteX7" fmla="*/ 0 w 6048671"/>
              <a:gd name="connsiteY7" fmla="*/ 1017896 h 1221480"/>
              <a:gd name="connsiteX8" fmla="*/ 0 w 6048671"/>
              <a:gd name="connsiteY8" fmla="*/ 203584 h 122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48671" h="1221480">
                <a:moveTo>
                  <a:pt x="0" y="203584"/>
                </a:moveTo>
                <a:cubicBezTo>
                  <a:pt x="0" y="91148"/>
                  <a:pt x="91148" y="0"/>
                  <a:pt x="203584" y="0"/>
                </a:cubicBezTo>
                <a:lnTo>
                  <a:pt x="5845087" y="0"/>
                </a:lnTo>
                <a:cubicBezTo>
                  <a:pt x="5957523" y="0"/>
                  <a:pt x="6048671" y="91148"/>
                  <a:pt x="6048671" y="203584"/>
                </a:cubicBezTo>
                <a:lnTo>
                  <a:pt x="6048671" y="1017896"/>
                </a:lnTo>
                <a:cubicBezTo>
                  <a:pt x="6048671" y="1130332"/>
                  <a:pt x="5957523" y="1221480"/>
                  <a:pt x="5845087" y="1221480"/>
                </a:cubicBezTo>
                <a:lnTo>
                  <a:pt x="203584" y="1221480"/>
                </a:lnTo>
                <a:cubicBezTo>
                  <a:pt x="91148" y="1221480"/>
                  <a:pt x="0" y="1130332"/>
                  <a:pt x="0" y="1017896"/>
                </a:cubicBezTo>
                <a:lnTo>
                  <a:pt x="0" y="203584"/>
                </a:lnTo>
                <a:close/>
              </a:path>
            </a:pathLst>
          </a:custGeom>
          <a:solidFill>
            <a:srgbClr val="FFC000"/>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spcFirstLastPara="0" vert="horz" wrap="square" lIns="170118" tIns="170118" rIns="170118" bIns="170118" numCol="1" spcCol="1270" anchor="ctr" anchorCtr="0">
            <a:noAutofit/>
          </a:bodyPr>
          <a:lstStyle/>
          <a:p>
            <a:pPr marL="0" lvl="0" indent="0" defTabSz="1289050">
              <a:lnSpc>
                <a:spcPct val="90000"/>
              </a:lnSpc>
              <a:spcAft>
                <a:spcPct val="35000"/>
              </a:spcAft>
              <a:buNone/>
            </a:pPr>
            <a:r>
              <a:rPr lang="zh-CN" sz="2400" dirty="0">
                <a:latin typeface="微软雅黑" panose="020B0503020204020204" pitchFamily="34" charset="-122"/>
                <a:ea typeface="微软雅黑" panose="020B0503020204020204" pitchFamily="34" charset="-122"/>
              </a:rPr>
              <a:t>除维持有机体生命体征外无法实现其他医学目的，且</a:t>
            </a:r>
            <a:endParaRPr lang="en-US" sz="2400" dirty="0">
              <a:latin typeface="微软雅黑" panose="020B0503020204020204" pitchFamily="34" charset="-122"/>
              <a:ea typeface="微软雅黑" panose="020B0503020204020204" pitchFamily="34" charset="-122"/>
            </a:endParaRPr>
          </a:p>
        </p:txBody>
      </p:sp>
      <p:sp>
        <p:nvSpPr>
          <p:cNvPr id="13" name="任意多边形: 形状 12">
            <a:extLst>
              <a:ext uri="{FF2B5EF4-FFF2-40B4-BE49-F238E27FC236}">
                <a16:creationId xmlns:a16="http://schemas.microsoft.com/office/drawing/2014/main" id="{5C717DDE-1E0D-487D-8BD2-B88CDA212657}"/>
              </a:ext>
            </a:extLst>
          </p:cNvPr>
          <p:cNvSpPr/>
          <p:nvPr/>
        </p:nvSpPr>
        <p:spPr>
          <a:xfrm>
            <a:off x="1547664" y="3164831"/>
            <a:ext cx="6048671" cy="1221480"/>
          </a:xfrm>
          <a:custGeom>
            <a:avLst/>
            <a:gdLst>
              <a:gd name="connsiteX0" fmla="*/ 0 w 6048671"/>
              <a:gd name="connsiteY0" fmla="*/ 203584 h 1221480"/>
              <a:gd name="connsiteX1" fmla="*/ 203584 w 6048671"/>
              <a:gd name="connsiteY1" fmla="*/ 0 h 1221480"/>
              <a:gd name="connsiteX2" fmla="*/ 5845087 w 6048671"/>
              <a:gd name="connsiteY2" fmla="*/ 0 h 1221480"/>
              <a:gd name="connsiteX3" fmla="*/ 6048671 w 6048671"/>
              <a:gd name="connsiteY3" fmla="*/ 203584 h 1221480"/>
              <a:gd name="connsiteX4" fmla="*/ 6048671 w 6048671"/>
              <a:gd name="connsiteY4" fmla="*/ 1017896 h 1221480"/>
              <a:gd name="connsiteX5" fmla="*/ 5845087 w 6048671"/>
              <a:gd name="connsiteY5" fmla="*/ 1221480 h 1221480"/>
              <a:gd name="connsiteX6" fmla="*/ 203584 w 6048671"/>
              <a:gd name="connsiteY6" fmla="*/ 1221480 h 1221480"/>
              <a:gd name="connsiteX7" fmla="*/ 0 w 6048671"/>
              <a:gd name="connsiteY7" fmla="*/ 1017896 h 1221480"/>
              <a:gd name="connsiteX8" fmla="*/ 0 w 6048671"/>
              <a:gd name="connsiteY8" fmla="*/ 203584 h 122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48671" h="1221480">
                <a:moveTo>
                  <a:pt x="0" y="203584"/>
                </a:moveTo>
                <a:cubicBezTo>
                  <a:pt x="0" y="91148"/>
                  <a:pt x="91148" y="0"/>
                  <a:pt x="203584" y="0"/>
                </a:cubicBezTo>
                <a:lnTo>
                  <a:pt x="5845087" y="0"/>
                </a:lnTo>
                <a:cubicBezTo>
                  <a:pt x="5957523" y="0"/>
                  <a:pt x="6048671" y="91148"/>
                  <a:pt x="6048671" y="203584"/>
                </a:cubicBezTo>
                <a:lnTo>
                  <a:pt x="6048671" y="1017896"/>
                </a:lnTo>
                <a:cubicBezTo>
                  <a:pt x="6048671" y="1130332"/>
                  <a:pt x="5957523" y="1221480"/>
                  <a:pt x="5845087" y="1221480"/>
                </a:cubicBezTo>
                <a:lnTo>
                  <a:pt x="203584" y="1221480"/>
                </a:lnTo>
                <a:cubicBezTo>
                  <a:pt x="91148" y="1221480"/>
                  <a:pt x="0" y="1130332"/>
                  <a:pt x="0" y="1017896"/>
                </a:cubicBezTo>
                <a:lnTo>
                  <a:pt x="0" y="203584"/>
                </a:lnTo>
                <a:close/>
              </a:path>
            </a:pathLst>
          </a:custGeom>
          <a:solidFill>
            <a:srgbClr val="D2A000"/>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spcFirstLastPara="0" vert="horz" wrap="square" lIns="170118" tIns="170118" rIns="170118" bIns="170118" numCol="1" spcCol="1270" anchor="ctr" anchorCtr="0">
            <a:noAutofit/>
          </a:bodyPr>
          <a:lstStyle/>
          <a:p>
            <a:pPr defTabSz="1289050">
              <a:lnSpc>
                <a:spcPct val="90000"/>
              </a:lnSpc>
              <a:spcAft>
                <a:spcPct val="35000"/>
              </a:spcAft>
            </a:pPr>
            <a:r>
              <a:rPr lang="zh-CN" sz="2400" dirty="0">
                <a:latin typeface="微软雅黑" panose="020B0503020204020204" pitchFamily="34" charset="-122"/>
                <a:ea typeface="微软雅黑" panose="020B0503020204020204" pitchFamily="34" charset="-122"/>
              </a:rPr>
              <a:t>没有证据表明患者会在此种状态下选择继续维持生命</a:t>
            </a:r>
            <a:r>
              <a:rPr lang="zh-CN" altLang="en-US" sz="2400" dirty="0">
                <a:latin typeface="微软雅黑" panose="020B0503020204020204" pitchFamily="34" charset="-122"/>
                <a:ea typeface="微软雅黑" panose="020B0503020204020204" pitchFamily="34" charset="-122"/>
              </a:rPr>
              <a:t>，且</a:t>
            </a:r>
            <a:endParaRPr lang="en-US" sz="2400" dirty="0">
              <a:latin typeface="微软雅黑" panose="020B0503020204020204" pitchFamily="34" charset="-122"/>
              <a:ea typeface="微软雅黑" panose="020B0503020204020204" pitchFamily="34" charset="-122"/>
            </a:endParaRPr>
          </a:p>
        </p:txBody>
      </p:sp>
      <p:pic>
        <p:nvPicPr>
          <p:cNvPr id="22" name="音频 21">
            <a:hlinkClick r:id="" action="ppaction://media"/>
            <a:extLst>
              <a:ext uri="{FF2B5EF4-FFF2-40B4-BE49-F238E27FC236}">
                <a16:creationId xmlns:a16="http://schemas.microsoft.com/office/drawing/2014/main" id="{04C45055-5ED2-4362-AA4F-6403BBBF8B7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030538790"/>
      </p:ext>
    </p:extLst>
  </p:cSld>
  <p:clrMapOvr>
    <a:masterClrMapping/>
  </p:clrMapOvr>
  <mc:AlternateContent xmlns:mc="http://schemas.openxmlformats.org/markup-compatibility/2006" xmlns:p14="http://schemas.microsoft.com/office/powerpoint/2010/main">
    <mc:Choice Requires="p14">
      <p:transition spd="slow" p14:dur="2000" advTm="43265"/>
    </mc:Choice>
    <mc:Fallback xmlns="">
      <p:transition spd="slow" advTm="43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2"/>
                </p:tgtEl>
              </p:cMediaNode>
            </p:audio>
          </p:childTnLst>
        </p:cTn>
      </p:par>
    </p:tnLst>
    <p:bldLst>
      <p:bldP spid="9"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图片 1" descr="A593DCEE556F14BDD2B508B601759387">
            <a:extLst>
              <a:ext uri="{FF2B5EF4-FFF2-40B4-BE49-F238E27FC236}">
                <a16:creationId xmlns:a16="http://schemas.microsoft.com/office/drawing/2014/main" id="{985E038E-24DE-45DA-B237-8E86F46A61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775" y="452438"/>
            <a:ext cx="4127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图片 2" descr="缓和医疗分logo">
            <a:extLst>
              <a:ext uri="{FF2B5EF4-FFF2-40B4-BE49-F238E27FC236}">
                <a16:creationId xmlns:a16="http://schemas.microsoft.com/office/drawing/2014/main" id="{EA3FEDF2-5603-4EAB-800A-291FED1469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744" t="20070" r="7512" b="22238"/>
          <a:stretch>
            <a:fillRect/>
          </a:stretch>
        </p:blipFill>
        <p:spPr bwMode="auto">
          <a:xfrm>
            <a:off x="1058863" y="365125"/>
            <a:ext cx="2760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a:extLst>
              <a:ext uri="{FF2B5EF4-FFF2-40B4-BE49-F238E27FC236}">
                <a16:creationId xmlns:a16="http://schemas.microsoft.com/office/drawing/2014/main" id="{BF0005B2-68EE-423E-BA99-32673D21054D}"/>
              </a:ext>
            </a:extLst>
          </p:cNvPr>
          <p:cNvSpPr>
            <a:spLocks noGrp="1"/>
          </p:cNvSpPr>
          <p:nvPr>
            <p:ph type="title"/>
          </p:nvPr>
        </p:nvSpPr>
        <p:spPr>
          <a:xfrm>
            <a:off x="2085827" y="85725"/>
            <a:ext cx="6537473" cy="1143000"/>
          </a:xfrm>
        </p:spPr>
        <p:txBody>
          <a:bodyPr/>
          <a:lstStyle/>
          <a:p>
            <a:pPr algn="r"/>
            <a:r>
              <a:rPr lang="zh-CN" altLang="en-US" dirty="0"/>
              <a:t>总  结</a:t>
            </a:r>
          </a:p>
        </p:txBody>
      </p:sp>
      <p:sp>
        <p:nvSpPr>
          <p:cNvPr id="3" name="内容占位符 2">
            <a:extLst>
              <a:ext uri="{FF2B5EF4-FFF2-40B4-BE49-F238E27FC236}">
                <a16:creationId xmlns:a16="http://schemas.microsoft.com/office/drawing/2014/main" id="{D5E124E0-93E8-4809-ABEC-95D79BA20D4F}"/>
              </a:ext>
            </a:extLst>
          </p:cNvPr>
          <p:cNvSpPr>
            <a:spLocks noGrp="1"/>
          </p:cNvSpPr>
          <p:nvPr>
            <p:ph idx="1"/>
          </p:nvPr>
        </p:nvSpPr>
        <p:spPr>
          <a:xfrm>
            <a:off x="819150" y="1932552"/>
            <a:ext cx="8229600" cy="3456384"/>
          </a:xfrm>
        </p:spPr>
        <p:txBody>
          <a:bodyPr/>
          <a:lstStyle/>
          <a:p>
            <a:pPr marL="342918" indent="-342918" defTabSz="914446" eaLnBrk="1" hangingPunct="1">
              <a:lnSpc>
                <a:spcPct val="150000"/>
              </a:lnSpc>
              <a:defRPr/>
            </a:pPr>
            <a:r>
              <a:rPr lang="zh-CN" altLang="en-US" sz="2000" dirty="0">
                <a:solidFill>
                  <a:schemeClr val="tx1">
                    <a:lumMod val="65000"/>
                    <a:lumOff val="35000"/>
                  </a:schemeClr>
                </a:solidFill>
                <a:latin typeface="+mn-ea"/>
              </a:rPr>
              <a:t>医生没有伦理或法律上的义务不惜代价地维持患者生命</a:t>
            </a:r>
            <a:endParaRPr lang="en-US" altLang="zh-CN" sz="2000" dirty="0">
              <a:solidFill>
                <a:schemeClr val="tx1">
                  <a:lumMod val="65000"/>
                  <a:lumOff val="35000"/>
                </a:schemeClr>
              </a:solidFill>
              <a:latin typeface="+mn-ea"/>
            </a:endParaRPr>
          </a:p>
          <a:p>
            <a:pPr marL="342918" indent="-342918" defTabSz="914446" eaLnBrk="1" hangingPunct="1">
              <a:lnSpc>
                <a:spcPct val="150000"/>
              </a:lnSpc>
              <a:defRPr/>
            </a:pPr>
            <a:endParaRPr lang="en-US" altLang="zh-CN" sz="2000" dirty="0">
              <a:solidFill>
                <a:schemeClr val="tx1">
                  <a:lumMod val="65000"/>
                  <a:lumOff val="35000"/>
                </a:schemeClr>
              </a:solidFill>
              <a:latin typeface="+mn-ea"/>
            </a:endParaRPr>
          </a:p>
          <a:p>
            <a:pPr marL="342918" indent="-342918" defTabSz="914446" eaLnBrk="1" hangingPunct="1">
              <a:lnSpc>
                <a:spcPct val="150000"/>
              </a:lnSpc>
              <a:defRPr/>
            </a:pPr>
            <a:r>
              <a:rPr lang="zh-CN" altLang="en-US" sz="2000" dirty="0">
                <a:solidFill>
                  <a:schemeClr val="tx1">
                    <a:lumMod val="65000"/>
                    <a:lumOff val="35000"/>
                  </a:schemeClr>
                </a:solidFill>
                <a:latin typeface="+mn-ea"/>
              </a:rPr>
              <a:t>当死亡不可避免时，延长生命不是医生的首要工作</a:t>
            </a:r>
            <a:endParaRPr lang="en-US" altLang="zh-CN" sz="2000" dirty="0">
              <a:solidFill>
                <a:schemeClr val="tx1">
                  <a:lumMod val="65000"/>
                  <a:lumOff val="35000"/>
                </a:schemeClr>
              </a:solidFill>
              <a:latin typeface="+mn-ea"/>
            </a:endParaRPr>
          </a:p>
          <a:p>
            <a:pPr marL="742987" lvl="1" indent="-285764" defTabSz="914446" eaLnBrk="1" hangingPunct="1">
              <a:lnSpc>
                <a:spcPct val="150000"/>
              </a:lnSpc>
              <a:buFont typeface="Wingdings" panose="05000000000000000000" pitchFamily="2" charset="2"/>
              <a:buChar char="ü"/>
              <a:defRPr/>
            </a:pPr>
            <a:r>
              <a:rPr lang="zh-CN" altLang="en-US" sz="1800" dirty="0">
                <a:solidFill>
                  <a:schemeClr val="tx1">
                    <a:lumMod val="65000"/>
                    <a:lumOff val="35000"/>
                  </a:schemeClr>
                </a:solidFill>
                <a:latin typeface="+mn-ea"/>
              </a:rPr>
              <a:t>医生没有义务对患者实施某个仅仅会延长死亡过程的治疗</a:t>
            </a:r>
            <a:endParaRPr lang="en-US" altLang="zh-CN" sz="1800" dirty="0">
              <a:solidFill>
                <a:schemeClr val="tx1">
                  <a:lumMod val="65000"/>
                  <a:lumOff val="35000"/>
                </a:schemeClr>
              </a:solidFill>
              <a:latin typeface="+mn-ea"/>
            </a:endParaRPr>
          </a:p>
        </p:txBody>
      </p:sp>
      <p:sp>
        <p:nvSpPr>
          <p:cNvPr id="4" name="文本框 3">
            <a:extLst>
              <a:ext uri="{FF2B5EF4-FFF2-40B4-BE49-F238E27FC236}">
                <a16:creationId xmlns:a16="http://schemas.microsoft.com/office/drawing/2014/main" id="{70CBE1D9-6F80-4A55-BA1B-F10C49DD45AC}"/>
              </a:ext>
            </a:extLst>
          </p:cNvPr>
          <p:cNvSpPr txBox="1"/>
          <p:nvPr/>
        </p:nvSpPr>
        <p:spPr>
          <a:xfrm>
            <a:off x="819150" y="6092763"/>
            <a:ext cx="3113353" cy="261610"/>
          </a:xfrm>
          <a:prstGeom prst="rect">
            <a:avLst/>
          </a:prstGeom>
          <a:noFill/>
        </p:spPr>
        <p:txBody>
          <a:bodyPr wrap="none" rtlCol="0">
            <a:spAutoFit/>
          </a:bodyPr>
          <a:lstStyle/>
          <a:p>
            <a:pPr eaLnBrk="1" hangingPunct="1"/>
            <a:r>
              <a:rPr lang="en-US" altLang="zh-CN" sz="1100" dirty="0">
                <a:solidFill>
                  <a:schemeClr val="bg1">
                    <a:lumMod val="65000"/>
                  </a:schemeClr>
                </a:solidFill>
              </a:rPr>
              <a:t>(GMC, 2010</a:t>
            </a:r>
            <a:r>
              <a:rPr lang="zh-CN" altLang="en-US" sz="1100" dirty="0">
                <a:solidFill>
                  <a:schemeClr val="bg1">
                    <a:lumMod val="65000"/>
                  </a:schemeClr>
                </a:solidFill>
              </a:rPr>
              <a:t>；</a:t>
            </a:r>
            <a:r>
              <a:rPr lang="en-US" altLang="zh-CN" sz="1100" dirty="0">
                <a:solidFill>
                  <a:schemeClr val="bg1">
                    <a:lumMod val="65000"/>
                  </a:schemeClr>
                </a:solidFill>
              </a:rPr>
              <a:t>Gillon R,</a:t>
            </a:r>
            <a:r>
              <a:rPr lang="zh-CN" altLang="en-US" sz="1100" dirty="0">
                <a:solidFill>
                  <a:schemeClr val="bg1">
                    <a:lumMod val="65000"/>
                  </a:schemeClr>
                </a:solidFill>
              </a:rPr>
              <a:t> </a:t>
            </a:r>
            <a:r>
              <a:rPr lang="en-US" altLang="zh-CN" sz="1100" dirty="0">
                <a:solidFill>
                  <a:schemeClr val="bg1">
                    <a:lumMod val="65000"/>
                  </a:schemeClr>
                </a:solidFill>
              </a:rPr>
              <a:t>1999; London D, 2000)</a:t>
            </a:r>
            <a:endParaRPr lang="zh-CN" altLang="en-US" sz="1100" dirty="0">
              <a:solidFill>
                <a:schemeClr val="bg1">
                  <a:lumMod val="65000"/>
                </a:schemeClr>
              </a:solidFill>
            </a:endParaRPr>
          </a:p>
        </p:txBody>
      </p:sp>
      <p:pic>
        <p:nvPicPr>
          <p:cNvPr id="14" name="音频 13">
            <a:hlinkClick r:id="" action="ppaction://media"/>
            <a:extLst>
              <a:ext uri="{FF2B5EF4-FFF2-40B4-BE49-F238E27FC236}">
                <a16:creationId xmlns:a16="http://schemas.microsoft.com/office/drawing/2014/main" id="{4A739CC0-8E41-4B31-A28F-4F057D62A7A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70610281"/>
      </p:ext>
    </p:extLst>
  </p:cSld>
  <p:clrMapOvr>
    <a:masterClrMapping/>
  </p:clrMapOvr>
  <mc:AlternateContent xmlns:mc="http://schemas.openxmlformats.org/markup-compatibility/2006" xmlns:p14="http://schemas.microsoft.com/office/powerpoint/2010/main">
    <mc:Choice Requires="p14">
      <p:transition spd="slow" p14:dur="2000" advTm="38238"/>
    </mc:Choice>
    <mc:Fallback xmlns="">
      <p:transition spd="slow" advTm="38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图片 1" descr="A593DCEE556F14BDD2B508B601759387">
            <a:extLst>
              <a:ext uri="{FF2B5EF4-FFF2-40B4-BE49-F238E27FC236}">
                <a16:creationId xmlns:a16="http://schemas.microsoft.com/office/drawing/2014/main" id="{985E038E-24DE-45DA-B237-8E86F46A61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775" y="452438"/>
            <a:ext cx="4127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图片 2" descr="缓和医疗分logo">
            <a:extLst>
              <a:ext uri="{FF2B5EF4-FFF2-40B4-BE49-F238E27FC236}">
                <a16:creationId xmlns:a16="http://schemas.microsoft.com/office/drawing/2014/main" id="{EA3FEDF2-5603-4EAB-800A-291FED1469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744" t="20070" r="7512" b="22238"/>
          <a:stretch>
            <a:fillRect/>
          </a:stretch>
        </p:blipFill>
        <p:spPr bwMode="auto">
          <a:xfrm>
            <a:off x="1058863" y="365125"/>
            <a:ext cx="2760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a:extLst>
              <a:ext uri="{FF2B5EF4-FFF2-40B4-BE49-F238E27FC236}">
                <a16:creationId xmlns:a16="http://schemas.microsoft.com/office/drawing/2014/main" id="{BF0005B2-68EE-423E-BA99-32673D21054D}"/>
              </a:ext>
            </a:extLst>
          </p:cNvPr>
          <p:cNvSpPr>
            <a:spLocks noGrp="1"/>
          </p:cNvSpPr>
          <p:nvPr>
            <p:ph type="title"/>
          </p:nvPr>
        </p:nvSpPr>
        <p:spPr>
          <a:xfrm>
            <a:off x="2085827" y="0"/>
            <a:ext cx="6537473" cy="1143000"/>
          </a:xfrm>
        </p:spPr>
        <p:txBody>
          <a:bodyPr/>
          <a:lstStyle/>
          <a:p>
            <a:pPr algn="r"/>
            <a:r>
              <a:rPr lang="zh-CN" altLang="en-US" dirty="0"/>
              <a:t>伦理学建议</a:t>
            </a:r>
          </a:p>
        </p:txBody>
      </p:sp>
      <p:sp>
        <p:nvSpPr>
          <p:cNvPr id="3" name="内容占位符 2">
            <a:extLst>
              <a:ext uri="{FF2B5EF4-FFF2-40B4-BE49-F238E27FC236}">
                <a16:creationId xmlns:a16="http://schemas.microsoft.com/office/drawing/2014/main" id="{D5E124E0-93E8-4809-ABEC-95D79BA20D4F}"/>
              </a:ext>
            </a:extLst>
          </p:cNvPr>
          <p:cNvSpPr>
            <a:spLocks noGrp="1"/>
          </p:cNvSpPr>
          <p:nvPr>
            <p:ph idx="1"/>
          </p:nvPr>
        </p:nvSpPr>
        <p:spPr>
          <a:xfrm>
            <a:off x="457200" y="1986527"/>
            <a:ext cx="8229600" cy="3456384"/>
          </a:xfrm>
        </p:spPr>
        <p:txBody>
          <a:bodyPr/>
          <a:lstStyle/>
          <a:p>
            <a:pPr marL="342918" indent="-342918" defTabSz="914446" eaLnBrk="1" hangingPunct="1">
              <a:lnSpc>
                <a:spcPct val="150000"/>
              </a:lnSpc>
              <a:defRPr/>
            </a:pPr>
            <a:r>
              <a:rPr lang="zh-CN" altLang="en-US" sz="2000" dirty="0">
                <a:solidFill>
                  <a:schemeClr val="tx1">
                    <a:lumMod val="65000"/>
                    <a:lumOff val="35000"/>
                  </a:schemeClr>
                </a:solidFill>
                <a:latin typeface="+mn-ea"/>
              </a:rPr>
              <a:t>无论是否不给予或撤除医疗干预，都应尽力确保患者处于舒适的状态、所有不适症状均得到缓解</a:t>
            </a:r>
            <a:endParaRPr lang="en-US" altLang="zh-CN" sz="2000" dirty="0">
              <a:solidFill>
                <a:schemeClr val="tx1">
                  <a:lumMod val="65000"/>
                  <a:lumOff val="35000"/>
                </a:schemeClr>
              </a:solidFill>
              <a:latin typeface="+mn-ea"/>
            </a:endParaRPr>
          </a:p>
          <a:p>
            <a:pPr marL="342918" indent="-342918" defTabSz="914446" eaLnBrk="1" hangingPunct="1">
              <a:lnSpc>
                <a:spcPct val="150000"/>
              </a:lnSpc>
              <a:defRPr/>
            </a:pPr>
            <a:endParaRPr lang="zh-CN" altLang="en-US" sz="2000" dirty="0">
              <a:solidFill>
                <a:schemeClr val="tx1">
                  <a:lumMod val="65000"/>
                  <a:lumOff val="35000"/>
                </a:schemeClr>
              </a:solidFill>
              <a:latin typeface="+mn-ea"/>
            </a:endParaRPr>
          </a:p>
          <a:p>
            <a:pPr marL="342918" indent="-342918" defTabSz="914446" eaLnBrk="1" hangingPunct="1">
              <a:lnSpc>
                <a:spcPct val="150000"/>
              </a:lnSpc>
              <a:defRPr/>
            </a:pPr>
            <a:r>
              <a:rPr lang="zh-CN" altLang="en-US" sz="2000" dirty="0">
                <a:solidFill>
                  <a:schemeClr val="tx1">
                    <a:lumMod val="65000"/>
                    <a:lumOff val="35000"/>
                  </a:schemeClr>
                </a:solidFill>
                <a:latin typeface="+mn-ea"/>
              </a:rPr>
              <a:t>随着病情的发展，患者的生命质量、干预的风险</a:t>
            </a:r>
            <a:r>
              <a:rPr lang="en-US" altLang="zh-CN" sz="2000" dirty="0">
                <a:solidFill>
                  <a:schemeClr val="tx1">
                    <a:lumMod val="65000"/>
                    <a:lumOff val="35000"/>
                  </a:schemeClr>
                </a:solidFill>
                <a:latin typeface="+mn-ea"/>
              </a:rPr>
              <a:t>/</a:t>
            </a:r>
            <a:r>
              <a:rPr lang="zh-CN" altLang="en-US" sz="2000" dirty="0">
                <a:solidFill>
                  <a:schemeClr val="tx1">
                    <a:lumMod val="65000"/>
                    <a:lumOff val="35000"/>
                  </a:schemeClr>
                </a:solidFill>
                <a:latin typeface="+mn-ea"/>
              </a:rPr>
              <a:t>受益、患者决定能力等都可能发生变化，需要对决策进行动态评估，必要时再次获得患者</a:t>
            </a:r>
            <a:r>
              <a:rPr lang="en-US" altLang="zh-CN" sz="2000" dirty="0">
                <a:solidFill>
                  <a:schemeClr val="tx1">
                    <a:lumMod val="65000"/>
                    <a:lumOff val="35000"/>
                  </a:schemeClr>
                </a:solidFill>
                <a:latin typeface="+mn-ea"/>
              </a:rPr>
              <a:t>/</a:t>
            </a:r>
            <a:r>
              <a:rPr lang="zh-CN" altLang="en-US" sz="2000" dirty="0">
                <a:solidFill>
                  <a:schemeClr val="tx1">
                    <a:lumMod val="65000"/>
                    <a:lumOff val="35000"/>
                  </a:schemeClr>
                </a:solidFill>
                <a:latin typeface="+mn-ea"/>
              </a:rPr>
              <a:t>家属的知情同意</a:t>
            </a:r>
          </a:p>
        </p:txBody>
      </p:sp>
      <p:sp>
        <p:nvSpPr>
          <p:cNvPr id="4" name="文本框 3">
            <a:extLst>
              <a:ext uri="{FF2B5EF4-FFF2-40B4-BE49-F238E27FC236}">
                <a16:creationId xmlns:a16="http://schemas.microsoft.com/office/drawing/2014/main" id="{70CBE1D9-6F80-4A55-BA1B-F10C49DD45AC}"/>
              </a:ext>
            </a:extLst>
          </p:cNvPr>
          <p:cNvSpPr txBox="1"/>
          <p:nvPr/>
        </p:nvSpPr>
        <p:spPr>
          <a:xfrm>
            <a:off x="819150" y="6092763"/>
            <a:ext cx="2031325" cy="261610"/>
          </a:xfrm>
          <a:prstGeom prst="rect">
            <a:avLst/>
          </a:prstGeom>
          <a:noFill/>
        </p:spPr>
        <p:txBody>
          <a:bodyPr wrap="none" rtlCol="0">
            <a:spAutoFit/>
          </a:bodyPr>
          <a:lstStyle/>
          <a:p>
            <a:pPr eaLnBrk="1" hangingPunct="1"/>
            <a:r>
              <a:rPr lang="en-US" altLang="zh-CN" sz="1100" dirty="0">
                <a:solidFill>
                  <a:schemeClr val="bg1">
                    <a:lumMod val="65000"/>
                  </a:schemeClr>
                </a:solidFill>
              </a:rPr>
              <a:t>(Robert Twycross</a:t>
            </a:r>
            <a:r>
              <a:rPr lang="zh-CN" altLang="en-US" sz="1100" dirty="0">
                <a:solidFill>
                  <a:schemeClr val="bg1">
                    <a:lumMod val="65000"/>
                  </a:schemeClr>
                </a:solidFill>
              </a:rPr>
              <a:t> </a:t>
            </a:r>
            <a:r>
              <a:rPr lang="en-US" altLang="zh-CN" sz="1100" dirty="0">
                <a:solidFill>
                  <a:schemeClr val="bg1">
                    <a:lumMod val="65000"/>
                  </a:schemeClr>
                </a:solidFill>
              </a:rPr>
              <a:t>et.al,</a:t>
            </a:r>
            <a:r>
              <a:rPr lang="zh-CN" altLang="en-US" sz="1100" dirty="0">
                <a:solidFill>
                  <a:schemeClr val="bg1">
                    <a:lumMod val="65000"/>
                  </a:schemeClr>
                </a:solidFill>
              </a:rPr>
              <a:t> </a:t>
            </a:r>
            <a:r>
              <a:rPr lang="en-US" altLang="zh-CN" sz="1100" dirty="0">
                <a:solidFill>
                  <a:schemeClr val="bg1">
                    <a:lumMod val="65000"/>
                  </a:schemeClr>
                </a:solidFill>
              </a:rPr>
              <a:t>2016)</a:t>
            </a:r>
            <a:endParaRPr lang="zh-CN" altLang="en-US" sz="1100" dirty="0">
              <a:solidFill>
                <a:schemeClr val="bg1">
                  <a:lumMod val="65000"/>
                </a:schemeClr>
              </a:solidFill>
            </a:endParaRPr>
          </a:p>
        </p:txBody>
      </p:sp>
      <p:pic>
        <p:nvPicPr>
          <p:cNvPr id="8" name="音频 7">
            <a:hlinkClick r:id="" action="ppaction://media"/>
            <a:extLst>
              <a:ext uri="{FF2B5EF4-FFF2-40B4-BE49-F238E27FC236}">
                <a16:creationId xmlns:a16="http://schemas.microsoft.com/office/drawing/2014/main" id="{64E0D073-F893-466C-A008-6E78EF1365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52884955"/>
      </p:ext>
    </p:extLst>
  </p:cSld>
  <p:clrMapOvr>
    <a:masterClrMapping/>
  </p:clrMapOvr>
  <mc:AlternateContent xmlns:mc="http://schemas.openxmlformats.org/markup-compatibility/2006" xmlns:p14="http://schemas.microsoft.com/office/powerpoint/2010/main">
    <mc:Choice Requires="p14">
      <p:transition spd="slow" p14:dur="2000" advTm="33435"/>
    </mc:Choice>
    <mc:Fallback xmlns="">
      <p:transition spd="slow" advTm="33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bwMode="auto">
      <p:bgPr>
        <a:blipFill dpi="0" rotWithShape="1">
          <a:blip r:embed="rId4">
            <a:alphaModFix amt="21000"/>
            <a:duotone>
              <a:schemeClr val="accent4">
                <a:shade val="45000"/>
                <a:satMod val="135000"/>
              </a:schemeClr>
              <a:prstClr val="white"/>
            </a:duotone>
            <a:lum/>
          </a:blip>
          <a:srcRect/>
          <a:stretch>
            <a:fillRect t="-17000" b="-17000"/>
          </a:stretch>
        </a:blipFill>
        <a:effectLst/>
      </p:bgPr>
    </p:bg>
    <p:spTree>
      <p:nvGrpSpPr>
        <p:cNvPr id="1" name=""/>
        <p:cNvGrpSpPr/>
        <p:nvPr/>
      </p:nvGrpSpPr>
      <p:grpSpPr>
        <a:xfrm>
          <a:off x="0" y="0"/>
          <a:ext cx="0" cy="0"/>
          <a:chOff x="0" y="0"/>
          <a:chExt cx="0" cy="0"/>
        </a:xfrm>
      </p:grpSpPr>
      <p:sp>
        <p:nvSpPr>
          <p:cNvPr id="14338" name="标题 1">
            <a:extLst>
              <a:ext uri="{FF2B5EF4-FFF2-40B4-BE49-F238E27FC236}">
                <a16:creationId xmlns:a16="http://schemas.microsoft.com/office/drawing/2014/main" id="{DF92F3C3-6357-4626-9622-085E25B7FE9D}"/>
              </a:ext>
            </a:extLst>
          </p:cNvPr>
          <p:cNvSpPr>
            <a:spLocks noGrp="1"/>
          </p:cNvSpPr>
          <p:nvPr>
            <p:ph type="ctrTitle"/>
          </p:nvPr>
        </p:nvSpPr>
        <p:spPr>
          <a:xfrm>
            <a:off x="0" y="1939356"/>
            <a:ext cx="9140824" cy="1470025"/>
          </a:xfrm>
        </p:spPr>
        <p:txBody>
          <a:bodyPr/>
          <a:lstStyle/>
          <a:p>
            <a:pPr eaLnBrk="1" hangingPunct="1">
              <a:defRPr/>
            </a:pPr>
            <a:r>
              <a:rPr lang="zh-CN" altLang="en-US" sz="7200" dirty="0">
                <a:solidFill>
                  <a:schemeClr val="tx1">
                    <a:lumMod val="65000"/>
                    <a:lumOff val="35000"/>
                  </a:schemeClr>
                </a:solidFill>
                <a:latin typeface="华文隶书" pitchFamily="2" charset="-122"/>
                <a:ea typeface="华文隶书" pitchFamily="2" charset="-122"/>
              </a:rPr>
              <a:t>感  谢  观  看</a:t>
            </a:r>
          </a:p>
        </p:txBody>
      </p:sp>
      <p:sp>
        <p:nvSpPr>
          <p:cNvPr id="3077" name="TextBox 6">
            <a:extLst>
              <a:ext uri="{FF2B5EF4-FFF2-40B4-BE49-F238E27FC236}">
                <a16:creationId xmlns:a16="http://schemas.microsoft.com/office/drawing/2014/main" id="{B9F0C271-507A-46EE-BF94-9FC98B4A2F4F}"/>
              </a:ext>
            </a:extLst>
          </p:cNvPr>
          <p:cNvSpPr txBox="1">
            <a:spLocks noChangeArrowheads="1"/>
          </p:cNvSpPr>
          <p:nvPr/>
        </p:nvSpPr>
        <p:spPr bwMode="auto">
          <a:xfrm>
            <a:off x="72232" y="3703176"/>
            <a:ext cx="91424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lumMod val="65000"/>
                    <a:lumOff val="35000"/>
                  </a:prstClr>
                </a:solidFill>
                <a:effectLst/>
                <a:uLnTx/>
                <a:uFillTx/>
                <a:latin typeface="仿宋" pitchFamily="49" charset="-122"/>
                <a:ea typeface="仿宋" pitchFamily="49" charset="-122"/>
                <a:cs typeface="+mn-cs"/>
              </a:rPr>
              <a:t>北京协和医院 </a:t>
            </a:r>
            <a:r>
              <a:rPr kumimoji="0" lang="en-US" altLang="zh-CN" sz="2000" b="1" i="0" u="none" strike="noStrike" kern="1200" cap="none" spc="0" normalizeH="0" baseline="0" noProof="0" dirty="0">
                <a:ln>
                  <a:noFill/>
                </a:ln>
                <a:solidFill>
                  <a:prstClr val="black">
                    <a:lumMod val="65000"/>
                    <a:lumOff val="35000"/>
                  </a:prstClr>
                </a:solidFill>
                <a:effectLst/>
                <a:uLnTx/>
                <a:uFillTx/>
                <a:latin typeface="仿宋" pitchFamily="49" charset="-122"/>
                <a:ea typeface="仿宋" pitchFamily="49" charset="-122"/>
                <a:cs typeface="+mn-cs"/>
              </a:rPr>
              <a:t>《</a:t>
            </a:r>
            <a:r>
              <a:rPr kumimoji="0" lang="zh-CN" altLang="en-US" sz="2000" b="1" i="0" u="none" strike="noStrike" kern="1200" cap="none" spc="0" normalizeH="0" baseline="0" noProof="0" dirty="0">
                <a:ln>
                  <a:noFill/>
                </a:ln>
                <a:solidFill>
                  <a:prstClr val="black">
                    <a:lumMod val="65000"/>
                    <a:lumOff val="35000"/>
                  </a:prstClr>
                </a:solidFill>
                <a:effectLst/>
                <a:uLnTx/>
                <a:uFillTx/>
                <a:latin typeface="仿宋" pitchFamily="49" charset="-122"/>
                <a:ea typeface="仿宋" pitchFamily="49" charset="-122"/>
                <a:cs typeface="+mn-cs"/>
              </a:rPr>
              <a:t>安宁缓和医疗</a:t>
            </a:r>
            <a:r>
              <a:rPr kumimoji="0" lang="en-US" altLang="zh-CN" sz="2000" b="1" i="0" u="none" strike="noStrike" kern="1200" cap="none" spc="0" normalizeH="0" baseline="0" noProof="0" dirty="0">
                <a:ln>
                  <a:noFill/>
                </a:ln>
                <a:solidFill>
                  <a:prstClr val="black">
                    <a:lumMod val="65000"/>
                    <a:lumOff val="35000"/>
                  </a:prstClr>
                </a:solidFill>
                <a:effectLst/>
                <a:uLnTx/>
                <a:uFillTx/>
                <a:latin typeface="仿宋" pitchFamily="49" charset="-122"/>
                <a:ea typeface="仿宋" pitchFamily="49" charset="-122"/>
                <a:cs typeface="+mn-cs"/>
              </a:rPr>
              <a:t>》 </a:t>
            </a:r>
            <a:r>
              <a:rPr kumimoji="0" lang="zh-CN" altLang="en-US" sz="2000" b="1" i="0" u="none" strike="noStrike" kern="1200" cap="none" spc="0" normalizeH="0" baseline="0" noProof="0" dirty="0">
                <a:ln>
                  <a:noFill/>
                </a:ln>
                <a:solidFill>
                  <a:prstClr val="black">
                    <a:lumMod val="65000"/>
                    <a:lumOff val="35000"/>
                  </a:prstClr>
                </a:solidFill>
                <a:effectLst/>
                <a:uLnTx/>
                <a:uFillTx/>
                <a:latin typeface="仿宋" pitchFamily="49" charset="-122"/>
                <a:ea typeface="仿宋" pitchFamily="49" charset="-122"/>
                <a:cs typeface="+mn-cs"/>
              </a:rPr>
              <a:t>微课堂</a:t>
            </a:r>
            <a:endParaRPr kumimoji="0" lang="en-US" altLang="zh-CN" sz="2000" b="1" i="0" u="none" strike="noStrike" kern="1200" cap="none" spc="0" normalizeH="0" baseline="0" noProof="0" dirty="0">
              <a:ln>
                <a:noFill/>
              </a:ln>
              <a:solidFill>
                <a:prstClr val="black">
                  <a:lumMod val="65000"/>
                  <a:lumOff val="35000"/>
                </a:prstClr>
              </a:solidFill>
              <a:effectLst/>
              <a:uLnTx/>
              <a:uFillTx/>
              <a:latin typeface="仿宋" pitchFamily="49" charset="-122"/>
              <a:ea typeface="仿宋" pitchFamily="49"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dirty="0">
              <a:ln>
                <a:noFill/>
              </a:ln>
              <a:solidFill>
                <a:prstClr val="black">
                  <a:lumMod val="65000"/>
                  <a:lumOff val="35000"/>
                </a:prstClr>
              </a:solidFill>
              <a:effectLst/>
              <a:uLnTx/>
              <a:uFillTx/>
              <a:latin typeface="仿宋" pitchFamily="49" charset="-122"/>
              <a:ea typeface="仿宋" pitchFamily="49" charset="-122"/>
              <a:cs typeface="+mn-cs"/>
            </a:endParaRPr>
          </a:p>
        </p:txBody>
      </p:sp>
      <p:cxnSp>
        <p:nvCxnSpPr>
          <p:cNvPr id="12" name="直接连接符 11"/>
          <p:cNvCxnSpPr/>
          <p:nvPr/>
        </p:nvCxnSpPr>
        <p:spPr>
          <a:xfrm rot="16200000" flipH="1">
            <a:off x="214678" y="713960"/>
            <a:ext cx="284961" cy="1"/>
          </a:xfrm>
          <a:prstGeom prst="line">
            <a:avLst/>
          </a:prstGeom>
          <a:ln w="50800">
            <a:solidFill>
              <a:srgbClr val="FFAD00"/>
            </a:solidFill>
            <a:roun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72200" y="785000"/>
            <a:ext cx="428628" cy="1588"/>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8573322" y="5976000"/>
            <a:ext cx="428628" cy="1588"/>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rot="5400000">
            <a:off x="8573321" y="6048000"/>
            <a:ext cx="284961" cy="795"/>
          </a:xfrm>
          <a:prstGeom prst="line">
            <a:avLst/>
          </a:prstGeom>
          <a:ln w="50800">
            <a:solidFill>
              <a:srgbClr val="FFAD00"/>
            </a:solidFill>
            <a:roun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57158" y="571480"/>
            <a:ext cx="3786214" cy="15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4" name="图片 1" descr="A593DCEE556F14BDD2B508B601759387">
            <a:extLst>
              <a:ext uri="{FF2B5EF4-FFF2-40B4-BE49-F238E27FC236}">
                <a16:creationId xmlns:a16="http://schemas.microsoft.com/office/drawing/2014/main" id="{9FC48E88-9648-488D-9C89-AC7DD027AE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3438" y="5857894"/>
            <a:ext cx="367108" cy="36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0" descr="palliative care-01">
            <a:extLst>
              <a:ext uri="{FF2B5EF4-FFF2-40B4-BE49-F238E27FC236}">
                <a16:creationId xmlns:a16="http://schemas.microsoft.com/office/drawing/2014/main" id="{345984BA-BFB9-4FFF-AEA2-687A31B4B46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20483" t="27596" r="20425" b="39523"/>
          <a:stretch>
            <a:fillRect/>
          </a:stretch>
        </p:blipFill>
        <p:spPr bwMode="auto">
          <a:xfrm>
            <a:off x="5256000" y="5760000"/>
            <a:ext cx="1480104" cy="49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2" descr="缓和医疗分logo">
            <a:extLst>
              <a:ext uri="{FF2B5EF4-FFF2-40B4-BE49-F238E27FC236}">
                <a16:creationId xmlns:a16="http://schemas.microsoft.com/office/drawing/2014/main" id="{F788A2BE-5BAB-47E8-A577-173D2E651E1B}"/>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742" t="20070" r="7512" b="22238"/>
          <a:stretch>
            <a:fillRect/>
          </a:stretch>
        </p:blipFill>
        <p:spPr bwMode="auto">
          <a:xfrm>
            <a:off x="6715139" y="5857892"/>
            <a:ext cx="2000644" cy="423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音频 1">
            <a:hlinkClick r:id="" action="ppaction://media"/>
            <a:extLst>
              <a:ext uri="{FF2B5EF4-FFF2-40B4-BE49-F238E27FC236}">
                <a16:creationId xmlns:a16="http://schemas.microsoft.com/office/drawing/2014/main" id="{219780C3-C44F-4BA5-B2F0-48DCEF16D43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15437934"/>
      </p:ext>
    </p:extLst>
  </p:cSld>
  <p:clrMapOvr>
    <a:masterClrMapping/>
  </p:clrMapOvr>
  <mc:AlternateContent xmlns:mc="http://schemas.openxmlformats.org/markup-compatibility/2006" xmlns:p14="http://schemas.microsoft.com/office/powerpoint/2010/main">
    <mc:Choice Requires="p14">
      <p:transition spd="slow" p14:dur="2000" advTm="7812"/>
    </mc:Choice>
    <mc:Fallback xmlns="">
      <p:transition spd="slow" advTm="7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720000" y="144000"/>
            <a:ext cx="2071702" cy="1143000"/>
          </a:xfrm>
        </p:spPr>
        <p:txBody>
          <a:bodyPr>
            <a:normAutofit/>
          </a:bodyPr>
          <a:lstStyle/>
          <a:p>
            <a:pPr algn="l"/>
            <a:r>
              <a:rPr lang="zh-CN" altLang="en-US" sz="2800" b="1" dirty="0">
                <a:solidFill>
                  <a:schemeClr val="bg1">
                    <a:lumMod val="65000"/>
                  </a:schemeClr>
                </a:solidFill>
                <a:latin typeface="华文仿宋" pitchFamily="2" charset="-122"/>
                <a:ea typeface="华文仿宋" pitchFamily="2" charset="-122"/>
                <a:cs typeface="+mn-cs"/>
              </a:rPr>
              <a:t>本课程由</a:t>
            </a:r>
          </a:p>
        </p:txBody>
      </p:sp>
      <p:pic>
        <p:nvPicPr>
          <p:cNvPr id="3" name="图片 10" descr="palliative care-01">
            <a:extLst>
              <a:ext uri="{FF2B5EF4-FFF2-40B4-BE49-F238E27FC236}">
                <a16:creationId xmlns:a16="http://schemas.microsoft.com/office/drawing/2014/main" id="{345984BA-BFB9-4FFF-AEA2-687A31B4B4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0483" t="27596" r="57850" b="39523"/>
          <a:stretch>
            <a:fillRect/>
          </a:stretch>
        </p:blipFill>
        <p:spPr bwMode="auto">
          <a:xfrm>
            <a:off x="1526420" y="2846096"/>
            <a:ext cx="797538" cy="722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2" descr="缓和医疗分logo">
            <a:extLst>
              <a:ext uri="{FF2B5EF4-FFF2-40B4-BE49-F238E27FC236}">
                <a16:creationId xmlns:a16="http://schemas.microsoft.com/office/drawing/2014/main" id="{F788A2BE-5BAB-47E8-A577-173D2E651E1B}"/>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0742" t="20070" r="71312" b="22238"/>
          <a:stretch>
            <a:fillRect/>
          </a:stretch>
        </p:blipFill>
        <p:spPr bwMode="auto">
          <a:xfrm>
            <a:off x="1598420" y="3949162"/>
            <a:ext cx="704473" cy="67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 descr="A593DCEE556F14BDD2B508B601759387">
            <a:extLst>
              <a:ext uri="{FF2B5EF4-FFF2-40B4-BE49-F238E27FC236}">
                <a16:creationId xmlns:a16="http://schemas.microsoft.com/office/drawing/2014/main" id="{9FC48E88-9648-488D-9C89-AC7DD027AE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8520" y="1988840"/>
            <a:ext cx="505049" cy="50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a:off x="2555776" y="1988840"/>
            <a:ext cx="468156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lumMod val="50000"/>
                    <a:lumOff val="50000"/>
                  </a:prstClr>
                </a:solidFill>
                <a:effectLst/>
                <a:uLnTx/>
                <a:uFillTx/>
                <a:latin typeface="华文隶书" pitchFamily="2" charset="-122"/>
                <a:ea typeface="华文隶书" pitchFamily="2" charset="-122"/>
                <a:cs typeface="+mn-cs"/>
              </a:rPr>
              <a:t>北京协和医院老年医学科</a:t>
            </a:r>
          </a:p>
        </p:txBody>
      </p:sp>
      <p:sp>
        <p:nvSpPr>
          <p:cNvPr id="11" name="矩形 10"/>
          <p:cNvSpPr/>
          <p:nvPr/>
        </p:nvSpPr>
        <p:spPr>
          <a:xfrm>
            <a:off x="2570420" y="2977162"/>
            <a:ext cx="571504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lumMod val="50000"/>
                    <a:lumOff val="50000"/>
                  </a:prstClr>
                </a:solidFill>
                <a:effectLst/>
                <a:uLnTx/>
                <a:uFillTx/>
                <a:latin typeface="华文隶书" pitchFamily="2" charset="-122"/>
                <a:ea typeface="华文隶书" pitchFamily="2" charset="-122"/>
                <a:cs typeface="+mn-cs"/>
              </a:rPr>
              <a:t>北京协和医院安宁缓和医疗组</a:t>
            </a:r>
          </a:p>
        </p:txBody>
      </p:sp>
      <p:sp>
        <p:nvSpPr>
          <p:cNvPr id="12" name="矩形 11"/>
          <p:cNvSpPr/>
          <p:nvPr/>
        </p:nvSpPr>
        <p:spPr>
          <a:xfrm>
            <a:off x="2555744" y="3989104"/>
            <a:ext cx="588302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lumMod val="50000"/>
                    <a:lumOff val="50000"/>
                  </a:prstClr>
                </a:solidFill>
                <a:effectLst/>
                <a:uLnTx/>
                <a:uFillTx/>
                <a:latin typeface="华文隶书" pitchFamily="2" charset="-122"/>
                <a:ea typeface="华文隶书" pitchFamily="2" charset="-122"/>
                <a:cs typeface="+mn-cs"/>
              </a:rPr>
              <a:t>中国老年保健医学研究会缓和医疗分会</a:t>
            </a:r>
          </a:p>
        </p:txBody>
      </p:sp>
      <p:sp>
        <p:nvSpPr>
          <p:cNvPr id="9" name="矩形 8"/>
          <p:cNvSpPr/>
          <p:nvPr/>
        </p:nvSpPr>
        <p:spPr>
          <a:xfrm>
            <a:off x="6643702" y="5715016"/>
            <a:ext cx="162095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white">
                    <a:lumMod val="65000"/>
                  </a:prstClr>
                </a:solidFill>
                <a:effectLst/>
                <a:uLnTx/>
                <a:uFillTx/>
                <a:latin typeface="华文仿宋" pitchFamily="2" charset="-122"/>
                <a:ea typeface="华文仿宋" pitchFamily="2" charset="-122"/>
                <a:cs typeface="+mn-cs"/>
              </a:rPr>
              <a:t>联合推出</a:t>
            </a:r>
            <a:endParaRPr kumimoji="0" lang="zh-CN" altLang="en-US" sz="1800" b="0" i="0" u="none" strike="noStrike" kern="1200" cap="none" spc="0" normalizeH="0" baseline="0" noProof="0" dirty="0">
              <a:ln>
                <a:noFill/>
              </a:ln>
              <a:solidFill>
                <a:prstClr val="white">
                  <a:lumMod val="65000"/>
                </a:prstClr>
              </a:solidFill>
              <a:effectLst/>
              <a:uLnTx/>
              <a:uFillTx/>
              <a:latin typeface="Calibri"/>
              <a:ea typeface="宋体" panose="02010600030101010101" pitchFamily="2" charset="-122"/>
              <a:cs typeface="+mn-cs"/>
            </a:endParaRPr>
          </a:p>
        </p:txBody>
      </p:sp>
      <p:cxnSp>
        <p:nvCxnSpPr>
          <p:cNvPr id="14" name="直接连接符 13"/>
          <p:cNvCxnSpPr/>
          <p:nvPr/>
        </p:nvCxnSpPr>
        <p:spPr>
          <a:xfrm rot="5400000">
            <a:off x="429390" y="785000"/>
            <a:ext cx="428628" cy="1588"/>
          </a:xfrm>
          <a:prstGeom prst="line">
            <a:avLst/>
          </a:prstGeom>
          <a:noFill/>
          <a:ln w="50800" cap="flat" cmpd="sng" algn="ctr">
            <a:solidFill>
              <a:sysClr val="window" lastClr="FFFFFF">
                <a:lumMod val="65000"/>
              </a:sysClr>
            </a:solidFill>
            <a:prstDash val="solid"/>
          </a:ln>
          <a:effectLst/>
        </p:spPr>
      </p:cxnSp>
      <p:cxnSp>
        <p:nvCxnSpPr>
          <p:cNvPr id="15" name="直接连接符 14"/>
          <p:cNvCxnSpPr/>
          <p:nvPr/>
        </p:nvCxnSpPr>
        <p:spPr>
          <a:xfrm rot="16200000" flipH="1">
            <a:off x="571868" y="713960"/>
            <a:ext cx="284961" cy="1"/>
          </a:xfrm>
          <a:prstGeom prst="line">
            <a:avLst/>
          </a:prstGeom>
          <a:ln w="50800">
            <a:solidFill>
              <a:srgbClr val="FFAD00"/>
            </a:solidFill>
            <a:roun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8146800" y="5928536"/>
            <a:ext cx="428628" cy="1588"/>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8144693" y="5999975"/>
            <a:ext cx="284961" cy="795"/>
          </a:xfrm>
          <a:prstGeom prst="line">
            <a:avLst/>
          </a:prstGeom>
          <a:ln w="50800">
            <a:solidFill>
              <a:srgbClr val="FFAD00"/>
            </a:solidFill>
            <a:roun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8596" y="3857628"/>
            <a:ext cx="3286148" cy="1000132"/>
          </a:xfrm>
        </p:spPr>
        <p:txBody>
          <a:bodyPr rtlCol="0">
            <a:normAutofit/>
          </a:bodyPr>
          <a:lstStyle/>
          <a:p>
            <a:pPr algn="ctr" eaLnBrk="1" fontAlgn="auto" hangingPunct="1">
              <a:spcAft>
                <a:spcPts val="0"/>
              </a:spcAft>
              <a:defRPr/>
            </a:pPr>
            <a:r>
              <a:rPr lang="zh-CN" altLang="en-US" sz="4400" dirty="0">
                <a:latin typeface="华文隶书" pitchFamily="2" charset="-122"/>
                <a:ea typeface="华文隶书" pitchFamily="2" charset="-122"/>
              </a:rPr>
              <a:t>张迪</a:t>
            </a:r>
            <a:r>
              <a:rPr lang="zh-CN" altLang="en-US" dirty="0">
                <a:latin typeface="华文隶书" pitchFamily="2" charset="-122"/>
                <a:ea typeface="华文隶书" pitchFamily="2" charset="-122"/>
              </a:rPr>
              <a:t> </a:t>
            </a:r>
            <a:r>
              <a:rPr lang="en-US" altLang="zh-CN" dirty="0">
                <a:latin typeface="华文隶书" pitchFamily="2" charset="-122"/>
                <a:ea typeface="华文隶书" pitchFamily="2" charset="-122"/>
                <a:cs typeface="Arial"/>
              </a:rPr>
              <a:t>•</a:t>
            </a:r>
            <a:r>
              <a:rPr lang="en-US" altLang="zh-CN" dirty="0">
                <a:latin typeface="隶书" pitchFamily="49" charset="-122"/>
                <a:ea typeface="隶书" pitchFamily="49" charset="-122"/>
                <a:cs typeface="Arial"/>
              </a:rPr>
              <a:t> </a:t>
            </a:r>
            <a:r>
              <a:rPr lang="zh-CN" altLang="en-US" sz="3600" dirty="0">
                <a:solidFill>
                  <a:srgbClr val="FFC000"/>
                </a:solidFill>
                <a:latin typeface="隶书" pitchFamily="49" charset="-122"/>
                <a:ea typeface="隶书" pitchFamily="49" charset="-122"/>
              </a:rPr>
              <a:t>简介</a:t>
            </a:r>
          </a:p>
        </p:txBody>
      </p:sp>
      <p:sp>
        <p:nvSpPr>
          <p:cNvPr id="3075" name="矩形 4"/>
          <p:cNvSpPr>
            <a:spLocks noChangeArrowheads="1"/>
          </p:cNvSpPr>
          <p:nvPr/>
        </p:nvSpPr>
        <p:spPr bwMode="auto">
          <a:xfrm>
            <a:off x="3929058" y="1142984"/>
            <a:ext cx="5214942" cy="4708981"/>
          </a:xfrm>
          <a:prstGeom prst="rect">
            <a:avLst/>
          </a:prstGeom>
          <a:noFill/>
          <a:ln w="9525">
            <a:noFill/>
            <a:miter lim="800000"/>
            <a:headEnd/>
            <a:tailEnd/>
          </a:ln>
        </p:spPr>
        <p:txBody>
          <a:bodyPr wrap="square">
            <a:spAutoFit/>
          </a:bodyPr>
          <a:lstStyle/>
          <a:p>
            <a:pPr>
              <a:lnSpc>
                <a:spcPct val="150000"/>
              </a:lnSpc>
            </a:pPr>
            <a:r>
              <a:rPr lang="zh-CN" altLang="en-US" sz="2000" dirty="0">
                <a:solidFill>
                  <a:srgbClr val="A6A6A6"/>
                </a:solidFill>
                <a:latin typeface="微软雅黑" pitchFamily="34" charset="-122"/>
                <a:ea typeface="微软雅黑" pitchFamily="34" charset="-122"/>
              </a:rPr>
              <a:t>张迪，博士</a:t>
            </a:r>
            <a:endParaRPr lang="en-US" altLang="zh-CN" sz="2000" dirty="0">
              <a:solidFill>
                <a:srgbClr val="A6A6A6"/>
              </a:solidFill>
              <a:latin typeface="微软雅黑" pitchFamily="34" charset="-122"/>
              <a:ea typeface="微软雅黑" pitchFamily="34" charset="-122"/>
            </a:endParaRPr>
          </a:p>
          <a:p>
            <a:pPr>
              <a:lnSpc>
                <a:spcPct val="150000"/>
              </a:lnSpc>
            </a:pPr>
            <a:r>
              <a:rPr lang="zh-CN" altLang="en-US" sz="2000" dirty="0">
                <a:solidFill>
                  <a:srgbClr val="A6A6A6"/>
                </a:solidFill>
                <a:latin typeface="微软雅黑" pitchFamily="34" charset="-122"/>
                <a:ea typeface="微软雅黑" pitchFamily="34" charset="-122"/>
              </a:rPr>
              <a:t>中国医学科学院生命伦理学研究中心研究员</a:t>
            </a:r>
            <a:endParaRPr lang="en-US" altLang="zh-CN" sz="2000" dirty="0">
              <a:solidFill>
                <a:srgbClr val="A6A6A6"/>
              </a:solidFill>
              <a:latin typeface="微软雅黑" pitchFamily="34" charset="-122"/>
              <a:ea typeface="微软雅黑" pitchFamily="34" charset="-122"/>
            </a:endParaRPr>
          </a:p>
          <a:p>
            <a:pPr>
              <a:lnSpc>
                <a:spcPct val="150000"/>
              </a:lnSpc>
            </a:pPr>
            <a:r>
              <a:rPr lang="zh-CN" altLang="en-US" sz="2000" dirty="0">
                <a:solidFill>
                  <a:srgbClr val="A6A6A6"/>
                </a:solidFill>
                <a:latin typeface="微软雅黑" pitchFamily="34" charset="-122"/>
                <a:ea typeface="微软雅黑" pitchFamily="34" charset="-122"/>
              </a:rPr>
              <a:t>北京协和医学院人文学院讲师</a:t>
            </a:r>
            <a:endParaRPr lang="en-US" altLang="zh-CN" sz="2000" dirty="0">
              <a:solidFill>
                <a:srgbClr val="A6A6A6"/>
              </a:solidFill>
              <a:latin typeface="微软雅黑" pitchFamily="34" charset="-122"/>
              <a:ea typeface="微软雅黑" pitchFamily="34" charset="-122"/>
            </a:endParaRPr>
          </a:p>
          <a:p>
            <a:pPr>
              <a:lnSpc>
                <a:spcPct val="150000"/>
              </a:lnSpc>
            </a:pPr>
            <a:r>
              <a:rPr lang="zh-CN" altLang="en-US" sz="2000" dirty="0">
                <a:solidFill>
                  <a:srgbClr val="A6A6A6"/>
                </a:solidFill>
                <a:latin typeface="微软雅黑" pitchFamily="34" charset="-122"/>
                <a:ea typeface="微软雅黑" pitchFamily="34" charset="-122"/>
              </a:rPr>
              <a:t>中国自然辩证法研究会生命伦理学理事会青年理事</a:t>
            </a:r>
            <a:endParaRPr lang="en-US" altLang="zh-CN" sz="2000" dirty="0">
              <a:solidFill>
                <a:srgbClr val="A6A6A6"/>
              </a:solidFill>
              <a:latin typeface="微软雅黑" pitchFamily="34" charset="-122"/>
              <a:ea typeface="微软雅黑" pitchFamily="34" charset="-122"/>
            </a:endParaRPr>
          </a:p>
          <a:p>
            <a:pPr>
              <a:lnSpc>
                <a:spcPct val="150000"/>
              </a:lnSpc>
            </a:pPr>
            <a:r>
              <a:rPr lang="zh-CN" altLang="en-US" sz="2000" dirty="0">
                <a:solidFill>
                  <a:srgbClr val="A6A6A6"/>
                </a:solidFill>
                <a:latin typeface="微软雅黑" pitchFamily="34" charset="-122"/>
                <a:ea typeface="微软雅黑" pitchFamily="34" charset="-122"/>
              </a:rPr>
              <a:t>中国性病艾滋病防治协会伦理法律学组成员</a:t>
            </a:r>
            <a:endParaRPr lang="en-US" altLang="zh-CN" sz="2000" dirty="0">
              <a:solidFill>
                <a:srgbClr val="A6A6A6"/>
              </a:solidFill>
              <a:latin typeface="微软雅黑" pitchFamily="34" charset="-122"/>
              <a:ea typeface="微软雅黑" pitchFamily="34" charset="-122"/>
            </a:endParaRPr>
          </a:p>
          <a:p>
            <a:pPr>
              <a:lnSpc>
                <a:spcPct val="150000"/>
              </a:lnSpc>
            </a:pPr>
            <a:r>
              <a:rPr lang="zh-CN" altLang="en-US" sz="2000" dirty="0">
                <a:solidFill>
                  <a:srgbClr val="A6A6A6"/>
                </a:solidFill>
                <a:latin typeface="微软雅黑" pitchFamily="34" charset="-122"/>
                <a:ea typeface="微软雅黑" pitchFamily="34" charset="-122"/>
              </a:rPr>
              <a:t>北京医学伦理委员会青年委员会委员</a:t>
            </a:r>
            <a:endParaRPr lang="en-US" altLang="zh-CN" sz="2000" dirty="0">
              <a:solidFill>
                <a:srgbClr val="A6A6A6"/>
              </a:solidFill>
              <a:latin typeface="微软雅黑" pitchFamily="34" charset="-122"/>
              <a:ea typeface="微软雅黑" pitchFamily="34" charset="-122"/>
            </a:endParaRPr>
          </a:p>
          <a:p>
            <a:pPr>
              <a:lnSpc>
                <a:spcPct val="150000"/>
              </a:lnSpc>
            </a:pPr>
            <a:r>
              <a:rPr lang="en-US" altLang="zh-CN" sz="2000" dirty="0">
                <a:solidFill>
                  <a:srgbClr val="A6A6A6"/>
                </a:solidFill>
                <a:latin typeface="微软雅黑" pitchFamily="34" charset="-122"/>
                <a:ea typeface="微软雅黑" pitchFamily="34" charset="-122"/>
              </a:rPr>
              <a:t>Asian Bioethics Review</a:t>
            </a:r>
            <a:r>
              <a:rPr lang="zh-CN" altLang="en-US" sz="2000" dirty="0">
                <a:solidFill>
                  <a:srgbClr val="A6A6A6"/>
                </a:solidFill>
                <a:latin typeface="微软雅黑" pitchFamily="34" charset="-122"/>
                <a:ea typeface="微软雅黑" pitchFamily="34" charset="-122"/>
              </a:rPr>
              <a:t>审稿人</a:t>
            </a:r>
            <a:endParaRPr lang="en-US" altLang="zh-CN" sz="2000" dirty="0">
              <a:solidFill>
                <a:srgbClr val="A6A6A6"/>
              </a:solidFill>
              <a:latin typeface="微软雅黑" pitchFamily="34" charset="-122"/>
              <a:ea typeface="微软雅黑" pitchFamily="34" charset="-122"/>
            </a:endParaRPr>
          </a:p>
          <a:p>
            <a:pPr>
              <a:lnSpc>
                <a:spcPct val="150000"/>
              </a:lnSpc>
            </a:pPr>
            <a:endParaRPr lang="zh-CN" altLang="en-US" sz="2000" dirty="0">
              <a:solidFill>
                <a:srgbClr val="A6A6A6"/>
              </a:solidFill>
              <a:latin typeface="微软雅黑" pitchFamily="34" charset="-122"/>
              <a:ea typeface="微软雅黑" pitchFamily="34" charset="-122"/>
            </a:endParaRPr>
          </a:p>
          <a:p>
            <a:pPr>
              <a:lnSpc>
                <a:spcPct val="150000"/>
              </a:lnSpc>
            </a:pPr>
            <a:endParaRPr lang="zh-CN" altLang="en-US" sz="2000" dirty="0">
              <a:solidFill>
                <a:srgbClr val="A6A6A6"/>
              </a:solidFill>
              <a:latin typeface="微软雅黑" pitchFamily="34" charset="-122"/>
              <a:ea typeface="微软雅黑" pitchFamily="34" charset="-122"/>
            </a:endParaRPr>
          </a:p>
        </p:txBody>
      </p:sp>
      <p:pic>
        <p:nvPicPr>
          <p:cNvPr id="5" name="图片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158" y="1285860"/>
            <a:ext cx="3214710" cy="2214578"/>
          </a:xfrm>
          <a:prstGeom prst="rect">
            <a:avLst/>
          </a:prstGeom>
          <a:noFill/>
          <a:ln>
            <a:noFill/>
          </a:ln>
        </p:spPr>
      </p:pic>
      <p:sp>
        <p:nvSpPr>
          <p:cNvPr id="6" name="TextBox 5"/>
          <p:cNvSpPr txBox="1"/>
          <p:nvPr/>
        </p:nvSpPr>
        <p:spPr>
          <a:xfrm>
            <a:off x="3786182" y="4786322"/>
            <a:ext cx="4857784" cy="830997"/>
          </a:xfrm>
          <a:prstGeom prst="rect">
            <a:avLst/>
          </a:prstGeom>
          <a:noFill/>
        </p:spPr>
        <p:txBody>
          <a:bodyPr wrap="square" rtlCol="0">
            <a:spAutoFit/>
          </a:bodyPr>
          <a:lstStyle/>
          <a:p>
            <a:pPr lvl="0">
              <a:lnSpc>
                <a:spcPct val="150000"/>
              </a:lnSpc>
            </a:pPr>
            <a:r>
              <a:rPr lang="en-US" altLang="zh-CN" sz="2000" dirty="0">
                <a:solidFill>
                  <a:srgbClr val="A6A6A6"/>
                </a:solidFill>
                <a:latin typeface="微软雅黑" pitchFamily="34" charset="-122"/>
                <a:ea typeface="微软雅黑" pitchFamily="34" charset="-122"/>
              </a:rPr>
              <a:t>《</a:t>
            </a:r>
            <a:r>
              <a:rPr lang="zh-CN" altLang="en-US" sz="2000" dirty="0">
                <a:solidFill>
                  <a:srgbClr val="A6A6A6"/>
                </a:solidFill>
                <a:latin typeface="微软雅黑" pitchFamily="34" charset="-122"/>
                <a:ea typeface="微软雅黑" pitchFamily="34" charset="-122"/>
              </a:rPr>
              <a:t>中国医学伦理学</a:t>
            </a:r>
            <a:r>
              <a:rPr lang="en-US" altLang="zh-CN" sz="2000" dirty="0">
                <a:solidFill>
                  <a:srgbClr val="A6A6A6"/>
                </a:solidFill>
                <a:latin typeface="微软雅黑" pitchFamily="34" charset="-122"/>
                <a:ea typeface="微软雅黑" pitchFamily="34" charset="-122"/>
              </a:rPr>
              <a:t>》</a:t>
            </a:r>
            <a:r>
              <a:rPr lang="zh-CN" altLang="en-US" sz="2000" dirty="0">
                <a:solidFill>
                  <a:srgbClr val="A6A6A6"/>
                </a:solidFill>
                <a:latin typeface="微软雅黑" pitchFamily="34" charset="-122"/>
                <a:ea typeface="微软雅黑" pitchFamily="34" charset="-122"/>
              </a:rPr>
              <a:t>青年编委会委员</a:t>
            </a:r>
          </a:p>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Tm="6814"/>
    </mc:Choice>
    <mc:Fallback xmlns="">
      <p:transition spd="slow" advTm="681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图片 1" descr="A593DCEE556F14BDD2B508B601759387">
            <a:extLst>
              <a:ext uri="{FF2B5EF4-FFF2-40B4-BE49-F238E27FC236}">
                <a16:creationId xmlns:a16="http://schemas.microsoft.com/office/drawing/2014/main" id="{985E038E-24DE-45DA-B237-8E86F46A61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775" y="452438"/>
            <a:ext cx="4127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图片 2" descr="缓和医疗分logo">
            <a:extLst>
              <a:ext uri="{FF2B5EF4-FFF2-40B4-BE49-F238E27FC236}">
                <a16:creationId xmlns:a16="http://schemas.microsoft.com/office/drawing/2014/main" id="{EA3FEDF2-5603-4EAB-800A-291FED1469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744" t="20070" r="7512" b="22238"/>
          <a:stretch>
            <a:fillRect/>
          </a:stretch>
        </p:blipFill>
        <p:spPr bwMode="auto">
          <a:xfrm>
            <a:off x="1058863" y="365125"/>
            <a:ext cx="2760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内容占位符 2">
            <a:extLst>
              <a:ext uri="{FF2B5EF4-FFF2-40B4-BE49-F238E27FC236}">
                <a16:creationId xmlns:a16="http://schemas.microsoft.com/office/drawing/2014/main" id="{D5E124E0-93E8-4809-ABEC-95D79BA20D4F}"/>
              </a:ext>
            </a:extLst>
          </p:cNvPr>
          <p:cNvSpPr>
            <a:spLocks noGrp="1"/>
          </p:cNvSpPr>
          <p:nvPr>
            <p:ph idx="1"/>
          </p:nvPr>
        </p:nvSpPr>
        <p:spPr>
          <a:xfrm>
            <a:off x="612775" y="1868472"/>
            <a:ext cx="5511512" cy="2952328"/>
          </a:xfrm>
        </p:spPr>
        <p:txBody>
          <a:bodyPr/>
          <a:lstStyle/>
          <a:p>
            <a:pPr marL="0" indent="0" defTabSz="914446" eaLnBrk="1" hangingPunct="1">
              <a:lnSpc>
                <a:spcPct val="150000"/>
              </a:lnSpc>
              <a:buNone/>
              <a:defRPr/>
            </a:pPr>
            <a:r>
              <a:rPr lang="en-US" altLang="zh-CN" sz="2000" dirty="0">
                <a:solidFill>
                  <a:schemeClr val="tx1">
                    <a:lumMod val="65000"/>
                    <a:lumOff val="35000"/>
                  </a:schemeClr>
                </a:solidFill>
                <a:latin typeface="+mn-ea"/>
              </a:rPr>
              <a:t>“</a:t>
            </a:r>
            <a:r>
              <a:rPr lang="zh-CN" altLang="en-US" sz="2000" dirty="0">
                <a:solidFill>
                  <a:schemeClr val="tx1">
                    <a:lumMod val="65000"/>
                    <a:lumOff val="35000"/>
                  </a:schemeClr>
                </a:solidFill>
                <a:latin typeface="+mn-ea"/>
              </a:rPr>
              <a:t>在西方世界，人们从来没有活的这么久，活的这么健康，医学也从来没有这么成就斐然。然而矛盾的是，医学也从来没有像今天这样招致人们强烈的怀疑和不满。</a:t>
            </a:r>
            <a:r>
              <a:rPr lang="en-US" altLang="zh-CN" sz="2000" dirty="0">
                <a:solidFill>
                  <a:schemeClr val="tx1">
                    <a:lumMod val="65000"/>
                    <a:lumOff val="35000"/>
                  </a:schemeClr>
                </a:solidFill>
                <a:latin typeface="+mn-ea"/>
              </a:rPr>
              <a:t>”</a:t>
            </a:r>
            <a:br>
              <a:rPr lang="en-US" altLang="zh-CN" sz="2000" dirty="0">
                <a:solidFill>
                  <a:schemeClr val="tx1">
                    <a:lumMod val="65000"/>
                    <a:lumOff val="35000"/>
                  </a:schemeClr>
                </a:solidFill>
                <a:latin typeface="+mn-ea"/>
              </a:rPr>
            </a:br>
            <a:endParaRPr lang="zh-CN" altLang="en-US" sz="2000" dirty="0">
              <a:solidFill>
                <a:schemeClr val="tx1">
                  <a:lumMod val="65000"/>
                  <a:lumOff val="35000"/>
                </a:schemeClr>
              </a:solidFill>
              <a:latin typeface="+mn-ea"/>
            </a:endParaRPr>
          </a:p>
        </p:txBody>
      </p:sp>
      <p:pic>
        <p:nvPicPr>
          <p:cNvPr id="9" name="Picture 2" descr="http://img1.douban.com/lpic/s4649892.jpg">
            <a:extLst>
              <a:ext uri="{FF2B5EF4-FFF2-40B4-BE49-F238E27FC236}">
                <a16:creationId xmlns:a16="http://schemas.microsoft.com/office/drawing/2014/main" id="{B1558741-7264-4E41-B885-A1BACB853AA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337" r="5783" b="2"/>
          <a:stretch/>
        </p:blipFill>
        <p:spPr bwMode="auto">
          <a:xfrm>
            <a:off x="6322202" y="1628800"/>
            <a:ext cx="2479737" cy="37992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a:extLst>
              <a:ext uri="{FF2B5EF4-FFF2-40B4-BE49-F238E27FC236}">
                <a16:creationId xmlns:a16="http://schemas.microsoft.com/office/drawing/2014/main" id="{651607E0-0A79-4735-9414-2DFD43289F59}"/>
              </a:ext>
            </a:extLst>
          </p:cNvPr>
          <p:cNvSpPr txBox="1"/>
          <p:nvPr/>
        </p:nvSpPr>
        <p:spPr>
          <a:xfrm>
            <a:off x="775182" y="4653136"/>
            <a:ext cx="4915842" cy="1015663"/>
          </a:xfrm>
          <a:prstGeom prst="rect">
            <a:avLst/>
          </a:prstGeom>
          <a:noFill/>
        </p:spPr>
        <p:txBody>
          <a:bodyPr wrap="square" rtlCol="0">
            <a:spAutoFit/>
          </a:bodyPr>
          <a:lstStyle/>
          <a:p>
            <a:pPr algn="r"/>
            <a:r>
              <a:rPr lang="en-US" altLang="zh-CN" sz="2000" dirty="0">
                <a:solidFill>
                  <a:schemeClr val="tx1">
                    <a:lumMod val="65000"/>
                    <a:lumOff val="35000"/>
                  </a:schemeClr>
                </a:solidFill>
                <a:latin typeface="Calibri"/>
              </a:rPr>
              <a:t>——Roy Porter</a:t>
            </a:r>
            <a:br>
              <a:rPr lang="en-US" altLang="zh-CN" sz="2000" dirty="0">
                <a:solidFill>
                  <a:schemeClr val="tx1">
                    <a:lumMod val="65000"/>
                    <a:lumOff val="35000"/>
                  </a:schemeClr>
                </a:solidFill>
                <a:latin typeface="Calibri"/>
              </a:rPr>
            </a:br>
            <a:endParaRPr lang="en-US" altLang="zh-CN" sz="2000" dirty="0">
              <a:solidFill>
                <a:schemeClr val="tx1">
                  <a:lumMod val="65000"/>
                  <a:lumOff val="35000"/>
                </a:schemeClr>
              </a:solidFill>
              <a:latin typeface="Calibri"/>
            </a:endParaRPr>
          </a:p>
          <a:p>
            <a:pPr algn="r"/>
            <a:r>
              <a:rPr lang="en-US" altLang="zh-CN" sz="2000" dirty="0">
                <a:solidFill>
                  <a:schemeClr val="tx1">
                    <a:lumMod val="65000"/>
                    <a:lumOff val="35000"/>
                  </a:schemeClr>
                </a:solidFill>
                <a:latin typeface="Calibri"/>
              </a:rPr>
              <a:t>Cambridge History of Medicine, 2006</a:t>
            </a:r>
            <a:endParaRPr lang="zh-CN" altLang="en-US" sz="1600" dirty="0">
              <a:solidFill>
                <a:schemeClr val="tx1">
                  <a:lumMod val="65000"/>
                  <a:lumOff val="35000"/>
                </a:schemeClr>
              </a:solidFill>
            </a:endParaRPr>
          </a:p>
        </p:txBody>
      </p:sp>
      <p:pic>
        <p:nvPicPr>
          <p:cNvPr id="10" name="音频 9">
            <a:hlinkClick r:id="" action="ppaction://media"/>
            <a:extLst>
              <a:ext uri="{FF2B5EF4-FFF2-40B4-BE49-F238E27FC236}">
                <a16:creationId xmlns:a16="http://schemas.microsoft.com/office/drawing/2014/main" id="{0BF27372-C12A-4D36-95F3-40D0EE9D697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87100729"/>
      </p:ext>
    </p:extLst>
  </p:cSld>
  <p:clrMapOvr>
    <a:masterClrMapping/>
  </p:clrMapOvr>
  <mc:AlternateContent xmlns:mc="http://schemas.openxmlformats.org/markup-compatibility/2006" xmlns:p14="http://schemas.microsoft.com/office/powerpoint/2010/main">
    <mc:Choice Requires="p14">
      <p:transition spd="slow" p14:dur="2000" advTm="24043"/>
    </mc:Choice>
    <mc:Fallback xmlns="">
      <p:transition spd="slow" advTm="24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图片 1" descr="A593DCEE556F14BDD2B508B601759387">
            <a:extLst>
              <a:ext uri="{FF2B5EF4-FFF2-40B4-BE49-F238E27FC236}">
                <a16:creationId xmlns:a16="http://schemas.microsoft.com/office/drawing/2014/main" id="{985E038E-24DE-45DA-B237-8E86F46A61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775" y="452438"/>
            <a:ext cx="4127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图片 2" descr="缓和医疗分logo">
            <a:extLst>
              <a:ext uri="{FF2B5EF4-FFF2-40B4-BE49-F238E27FC236}">
                <a16:creationId xmlns:a16="http://schemas.microsoft.com/office/drawing/2014/main" id="{EA3FEDF2-5603-4EAB-800A-291FED1469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744" t="20070" r="7512" b="22238"/>
          <a:stretch>
            <a:fillRect/>
          </a:stretch>
        </p:blipFill>
        <p:spPr bwMode="auto">
          <a:xfrm>
            <a:off x="1058863" y="365125"/>
            <a:ext cx="2760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a:extLst>
              <a:ext uri="{FF2B5EF4-FFF2-40B4-BE49-F238E27FC236}">
                <a16:creationId xmlns:a16="http://schemas.microsoft.com/office/drawing/2014/main" id="{BF0005B2-68EE-423E-BA99-32673D21054D}"/>
              </a:ext>
            </a:extLst>
          </p:cNvPr>
          <p:cNvSpPr>
            <a:spLocks noGrp="1"/>
          </p:cNvSpPr>
          <p:nvPr>
            <p:ph type="title"/>
          </p:nvPr>
        </p:nvSpPr>
        <p:spPr>
          <a:xfrm>
            <a:off x="2085827" y="85725"/>
            <a:ext cx="6537473" cy="1143000"/>
          </a:xfrm>
        </p:spPr>
        <p:txBody>
          <a:bodyPr/>
          <a:lstStyle/>
          <a:p>
            <a:pPr algn="r"/>
            <a:r>
              <a:rPr lang="zh-CN" altLang="en-US" dirty="0"/>
              <a:t>案  例</a:t>
            </a:r>
          </a:p>
        </p:txBody>
      </p:sp>
      <p:sp>
        <p:nvSpPr>
          <p:cNvPr id="3" name="内容占位符 2">
            <a:extLst>
              <a:ext uri="{FF2B5EF4-FFF2-40B4-BE49-F238E27FC236}">
                <a16:creationId xmlns:a16="http://schemas.microsoft.com/office/drawing/2014/main" id="{D5E124E0-93E8-4809-ABEC-95D79BA20D4F}"/>
              </a:ext>
            </a:extLst>
          </p:cNvPr>
          <p:cNvSpPr>
            <a:spLocks noGrp="1"/>
          </p:cNvSpPr>
          <p:nvPr>
            <p:ph idx="1"/>
          </p:nvPr>
        </p:nvSpPr>
        <p:spPr>
          <a:xfrm>
            <a:off x="457199" y="2132856"/>
            <a:ext cx="8229600" cy="3456384"/>
          </a:xfrm>
        </p:spPr>
        <p:txBody>
          <a:bodyPr/>
          <a:lstStyle/>
          <a:p>
            <a:pPr>
              <a:lnSpc>
                <a:spcPct val="150000"/>
              </a:lnSpc>
            </a:pPr>
            <a:r>
              <a:rPr lang="zh-CN" altLang="en-US" sz="2000" dirty="0">
                <a:solidFill>
                  <a:schemeClr val="tx1">
                    <a:lumMod val="65000"/>
                    <a:lumOff val="35000"/>
                  </a:schemeClr>
                </a:solidFill>
                <a:latin typeface="+mn-ea"/>
              </a:rPr>
              <a:t>钱先生今年</a:t>
            </a:r>
            <a:r>
              <a:rPr lang="en-US" altLang="zh-CN" sz="2000" dirty="0">
                <a:solidFill>
                  <a:schemeClr val="tx1">
                    <a:lumMod val="65000"/>
                    <a:lumOff val="35000"/>
                  </a:schemeClr>
                </a:solidFill>
                <a:latin typeface="+mn-ea"/>
              </a:rPr>
              <a:t>55</a:t>
            </a:r>
            <a:r>
              <a:rPr lang="zh-CN" altLang="en-US" sz="2000" dirty="0">
                <a:solidFill>
                  <a:schemeClr val="tx1">
                    <a:lumMod val="65000"/>
                    <a:lumOff val="35000"/>
                  </a:schemeClr>
                </a:solidFill>
                <a:latin typeface="+mn-ea"/>
              </a:rPr>
              <a:t>岁，恶性肿瘤患者，预期生存期</a:t>
            </a:r>
            <a:r>
              <a:rPr lang="en-US" altLang="zh-CN" sz="2000" dirty="0">
                <a:solidFill>
                  <a:schemeClr val="tx1">
                    <a:lumMod val="65000"/>
                    <a:lumOff val="35000"/>
                  </a:schemeClr>
                </a:solidFill>
                <a:latin typeface="+mn-ea"/>
              </a:rPr>
              <a:t>1</a:t>
            </a:r>
            <a:r>
              <a:rPr lang="zh-CN" altLang="en-US" sz="2000" dirty="0">
                <a:solidFill>
                  <a:schemeClr val="tx1">
                    <a:lumMod val="65000"/>
                    <a:lumOff val="35000"/>
                  </a:schemeClr>
                </a:solidFill>
                <a:latin typeface="+mn-ea"/>
              </a:rPr>
              <a:t>个月，住院期间突发呼吸衰竭，患者无自主决定能力，是否应接入呼吸机</a:t>
            </a:r>
            <a:r>
              <a:rPr lang="zh-CN" altLang="en-US" sz="2400" dirty="0"/>
              <a:t>？</a:t>
            </a:r>
          </a:p>
        </p:txBody>
      </p:sp>
      <p:pic>
        <p:nvPicPr>
          <p:cNvPr id="5" name="音频 4">
            <a:hlinkClick r:id="" action="ppaction://media"/>
            <a:extLst>
              <a:ext uri="{FF2B5EF4-FFF2-40B4-BE49-F238E27FC236}">
                <a16:creationId xmlns:a16="http://schemas.microsoft.com/office/drawing/2014/main" id="{B8331F42-26DA-4F54-B37F-9257A51B7A2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98776408"/>
      </p:ext>
    </p:extLst>
  </p:cSld>
  <p:clrMapOvr>
    <a:masterClrMapping/>
  </p:clrMapOvr>
  <mc:AlternateContent xmlns:mc="http://schemas.openxmlformats.org/markup-compatibility/2006" xmlns:p14="http://schemas.microsoft.com/office/powerpoint/2010/main">
    <mc:Choice Requires="p14">
      <p:transition spd="slow" p14:dur="2000" advTm="14690"/>
    </mc:Choice>
    <mc:Fallback xmlns="">
      <p:transition spd="slow" advTm="14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99CECB-734E-4272-84AD-D487743F87DC}"/>
              </a:ext>
            </a:extLst>
          </p:cNvPr>
          <p:cNvSpPr>
            <a:spLocks noGrp="1"/>
          </p:cNvSpPr>
          <p:nvPr>
            <p:ph type="title"/>
          </p:nvPr>
        </p:nvSpPr>
        <p:spPr>
          <a:xfrm>
            <a:off x="-180809" y="85725"/>
            <a:ext cx="9108909" cy="1143000"/>
          </a:xfrm>
        </p:spPr>
        <p:txBody>
          <a:bodyPr>
            <a:normAutofit/>
          </a:bodyPr>
          <a:lstStyle/>
          <a:p>
            <a:pPr algn="r"/>
            <a:r>
              <a:rPr lang="en-US" altLang="zh-CN" spc="-150" dirty="0"/>
              <a:t>Withdraw and Withhold</a:t>
            </a:r>
            <a:endParaRPr lang="zh-CN" altLang="en-US" spc="-150" dirty="0"/>
          </a:p>
        </p:txBody>
      </p:sp>
      <p:sp>
        <p:nvSpPr>
          <p:cNvPr id="3" name="内容占位符 2">
            <a:extLst>
              <a:ext uri="{FF2B5EF4-FFF2-40B4-BE49-F238E27FC236}">
                <a16:creationId xmlns:a16="http://schemas.microsoft.com/office/drawing/2014/main" id="{77310EFF-6DAE-4891-83BB-A32C7BA429EC}"/>
              </a:ext>
            </a:extLst>
          </p:cNvPr>
          <p:cNvSpPr>
            <a:spLocks noGrp="1"/>
          </p:cNvSpPr>
          <p:nvPr>
            <p:ph idx="1"/>
          </p:nvPr>
        </p:nvSpPr>
        <p:spPr>
          <a:xfrm>
            <a:off x="698500" y="2060848"/>
            <a:ext cx="8229600" cy="2157809"/>
          </a:xfrm>
        </p:spPr>
        <p:txBody>
          <a:bodyPr/>
          <a:lstStyle/>
          <a:p>
            <a:pPr marL="342918" indent="-342918" defTabSz="914446" eaLnBrk="1" hangingPunct="1">
              <a:lnSpc>
                <a:spcPct val="150000"/>
              </a:lnSpc>
              <a:defRPr/>
            </a:pPr>
            <a:r>
              <a:rPr lang="zh-CN" altLang="en-US" sz="2000" dirty="0">
                <a:solidFill>
                  <a:schemeClr val="tx1">
                    <a:lumMod val="65000"/>
                    <a:lumOff val="35000"/>
                  </a:schemeClr>
                </a:solidFill>
                <a:latin typeface="+mn-ea"/>
              </a:rPr>
              <a:t>在有关临终的决策中，最具挑战的伦理学问题之一是涉及撤除或不给予生命维持干预的决定</a:t>
            </a:r>
            <a:endParaRPr lang="en-US" altLang="zh-CN" sz="2000" dirty="0">
              <a:solidFill>
                <a:schemeClr val="tx1">
                  <a:lumMod val="65000"/>
                  <a:lumOff val="35000"/>
                </a:schemeClr>
              </a:solidFill>
              <a:latin typeface="+mn-ea"/>
            </a:endParaRPr>
          </a:p>
          <a:p>
            <a:pPr marL="457223" lvl="1" indent="0" defTabSz="914446" eaLnBrk="1" hangingPunct="1">
              <a:lnSpc>
                <a:spcPct val="150000"/>
              </a:lnSpc>
              <a:buNone/>
              <a:defRPr/>
            </a:pPr>
            <a:r>
              <a:rPr lang="zh-CN" altLang="en-US" sz="2000" dirty="0">
                <a:solidFill>
                  <a:schemeClr val="tx1">
                    <a:lumMod val="65000"/>
                    <a:lumOff val="35000"/>
                  </a:schemeClr>
                </a:solidFill>
                <a:latin typeface="+mn-ea"/>
              </a:rPr>
              <a:t>呼吸机、营养和水化、抗生素</a:t>
            </a:r>
            <a:r>
              <a:rPr lang="en-US" altLang="zh-CN" sz="2000" dirty="0">
                <a:solidFill>
                  <a:schemeClr val="tx1">
                    <a:lumMod val="65000"/>
                    <a:lumOff val="35000"/>
                  </a:schemeClr>
                </a:solidFill>
                <a:latin typeface="+mn-ea"/>
              </a:rPr>
              <a:t>…… </a:t>
            </a:r>
            <a:endParaRPr lang="zh-CN" altLang="en-US" sz="2000" dirty="0">
              <a:solidFill>
                <a:schemeClr val="tx1">
                  <a:lumMod val="65000"/>
                  <a:lumOff val="35000"/>
                </a:schemeClr>
              </a:solidFill>
              <a:latin typeface="+mn-ea"/>
            </a:endParaRPr>
          </a:p>
        </p:txBody>
      </p:sp>
      <p:sp>
        <p:nvSpPr>
          <p:cNvPr id="4" name="文本框 3">
            <a:extLst>
              <a:ext uri="{FF2B5EF4-FFF2-40B4-BE49-F238E27FC236}">
                <a16:creationId xmlns:a16="http://schemas.microsoft.com/office/drawing/2014/main" id="{D91CAC23-4F12-4BDF-8762-1DAE05CF0774}"/>
              </a:ext>
            </a:extLst>
          </p:cNvPr>
          <p:cNvSpPr txBox="1"/>
          <p:nvPr/>
        </p:nvSpPr>
        <p:spPr>
          <a:xfrm>
            <a:off x="755576" y="5301208"/>
            <a:ext cx="6984776" cy="864096"/>
          </a:xfrm>
          <a:prstGeom prst="rect">
            <a:avLst/>
          </a:prstGeom>
          <a:noFill/>
        </p:spPr>
        <p:txBody>
          <a:bodyPr wrap="square" rtlCol="0">
            <a:spAutoFit/>
          </a:bodyPr>
          <a:lstStyle/>
          <a:p>
            <a:endParaRPr lang="zh-CN" altLang="en-US" dirty="0"/>
          </a:p>
        </p:txBody>
      </p:sp>
      <p:pic>
        <p:nvPicPr>
          <p:cNvPr id="6" name="图片 1" descr="A593DCEE556F14BDD2B508B601759387">
            <a:extLst>
              <a:ext uri="{FF2B5EF4-FFF2-40B4-BE49-F238E27FC236}">
                <a16:creationId xmlns:a16="http://schemas.microsoft.com/office/drawing/2014/main" id="{C9E319D6-008B-4572-BD27-E1B563C8EB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775" y="452438"/>
            <a:ext cx="4127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2" descr="缓和医疗分logo">
            <a:extLst>
              <a:ext uri="{FF2B5EF4-FFF2-40B4-BE49-F238E27FC236}">
                <a16:creationId xmlns:a16="http://schemas.microsoft.com/office/drawing/2014/main" id="{89EE8173-B07A-422A-8A56-811DB2E3C6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744" t="20070" r="7512" b="22238"/>
          <a:stretch>
            <a:fillRect/>
          </a:stretch>
        </p:blipFill>
        <p:spPr bwMode="auto">
          <a:xfrm>
            <a:off x="1058863" y="365125"/>
            <a:ext cx="2760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音频 7">
            <a:hlinkClick r:id="" action="ppaction://media"/>
            <a:extLst>
              <a:ext uri="{FF2B5EF4-FFF2-40B4-BE49-F238E27FC236}">
                <a16:creationId xmlns:a16="http://schemas.microsoft.com/office/drawing/2014/main" id="{EFC7A7F0-3899-44A3-93C4-A7D3FDB75E1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99671298"/>
      </p:ext>
    </p:extLst>
  </p:cSld>
  <p:clrMapOvr>
    <a:masterClrMapping/>
  </p:clrMapOvr>
  <mc:AlternateContent xmlns:mc="http://schemas.openxmlformats.org/markup-compatibility/2006" xmlns:p14="http://schemas.microsoft.com/office/powerpoint/2010/main">
    <mc:Choice Requires="p14">
      <p:transition spd="slow" p14:dur="2000" advTm="32912"/>
    </mc:Choice>
    <mc:Fallback xmlns="">
      <p:transition spd="slow" advTm="32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图片 1" descr="A593DCEE556F14BDD2B508B601759387">
            <a:extLst>
              <a:ext uri="{FF2B5EF4-FFF2-40B4-BE49-F238E27FC236}">
                <a16:creationId xmlns:a16="http://schemas.microsoft.com/office/drawing/2014/main" id="{985E038E-24DE-45DA-B237-8E86F46A61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775" y="452438"/>
            <a:ext cx="4127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图片 2" descr="缓和医疗分logo">
            <a:extLst>
              <a:ext uri="{FF2B5EF4-FFF2-40B4-BE49-F238E27FC236}">
                <a16:creationId xmlns:a16="http://schemas.microsoft.com/office/drawing/2014/main" id="{EA3FEDF2-5603-4EAB-800A-291FED1469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744" t="20070" r="7512" b="22238"/>
          <a:stretch>
            <a:fillRect/>
          </a:stretch>
        </p:blipFill>
        <p:spPr bwMode="auto">
          <a:xfrm>
            <a:off x="1058863" y="365125"/>
            <a:ext cx="2760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a:extLst>
              <a:ext uri="{FF2B5EF4-FFF2-40B4-BE49-F238E27FC236}">
                <a16:creationId xmlns:a16="http://schemas.microsoft.com/office/drawing/2014/main" id="{BF0005B2-68EE-423E-BA99-32673D21054D}"/>
              </a:ext>
            </a:extLst>
          </p:cNvPr>
          <p:cNvSpPr>
            <a:spLocks noGrp="1"/>
          </p:cNvSpPr>
          <p:nvPr>
            <p:ph type="title"/>
          </p:nvPr>
        </p:nvSpPr>
        <p:spPr>
          <a:xfrm>
            <a:off x="2085827" y="84030"/>
            <a:ext cx="6537473" cy="1143000"/>
          </a:xfrm>
        </p:spPr>
        <p:txBody>
          <a:bodyPr/>
          <a:lstStyle/>
          <a:p>
            <a:pPr algn="r"/>
            <a:r>
              <a:rPr lang="zh-CN" altLang="en-US" dirty="0"/>
              <a:t>四原则</a:t>
            </a:r>
          </a:p>
        </p:txBody>
      </p:sp>
      <p:graphicFrame>
        <p:nvGraphicFramePr>
          <p:cNvPr id="4" name="内容占位符 3">
            <a:extLst>
              <a:ext uri="{FF2B5EF4-FFF2-40B4-BE49-F238E27FC236}">
                <a16:creationId xmlns:a16="http://schemas.microsoft.com/office/drawing/2014/main" id="{20B918C1-DA52-4914-90C4-7B71F45C0449}"/>
              </a:ext>
            </a:extLst>
          </p:cNvPr>
          <p:cNvGraphicFramePr>
            <a:graphicFrameLocks noGrp="1"/>
          </p:cNvGraphicFramePr>
          <p:nvPr>
            <p:ph idx="1"/>
            <p:extLst>
              <p:ext uri="{D42A27DB-BD31-4B8C-83A1-F6EECF244321}">
                <p14:modId xmlns:p14="http://schemas.microsoft.com/office/powerpoint/2010/main" val="3622177417"/>
              </p:ext>
            </p:extLst>
          </p:nvPr>
        </p:nvGraphicFramePr>
        <p:xfrm>
          <a:off x="457200" y="1710219"/>
          <a:ext cx="8229600" cy="34559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文本框 6">
            <a:extLst>
              <a:ext uri="{FF2B5EF4-FFF2-40B4-BE49-F238E27FC236}">
                <a16:creationId xmlns:a16="http://schemas.microsoft.com/office/drawing/2014/main" id="{7041A181-204A-4786-B26A-357C360710F6}"/>
              </a:ext>
            </a:extLst>
          </p:cNvPr>
          <p:cNvSpPr txBox="1"/>
          <p:nvPr/>
        </p:nvSpPr>
        <p:spPr>
          <a:xfrm>
            <a:off x="819150" y="6220896"/>
            <a:ext cx="1898277" cy="261610"/>
          </a:xfrm>
          <a:prstGeom prst="rect">
            <a:avLst/>
          </a:prstGeom>
          <a:noFill/>
        </p:spPr>
        <p:txBody>
          <a:bodyPr wrap="none" rtlCol="0">
            <a:spAutoFit/>
          </a:bodyPr>
          <a:lstStyle/>
          <a:p>
            <a:pPr eaLnBrk="1" hangingPunct="1"/>
            <a:r>
              <a:rPr lang="en-US" altLang="zh-CN" sz="1100" dirty="0">
                <a:solidFill>
                  <a:schemeClr val="bg1">
                    <a:lumMod val="65000"/>
                  </a:schemeClr>
                </a:solidFill>
              </a:rPr>
              <a:t>(Tom L. Beauchamp, 2014)</a:t>
            </a:r>
            <a:endParaRPr lang="zh-CN" altLang="en-US" sz="1100" dirty="0">
              <a:solidFill>
                <a:schemeClr val="bg1">
                  <a:lumMod val="65000"/>
                </a:schemeClr>
              </a:solidFill>
            </a:endParaRPr>
          </a:p>
        </p:txBody>
      </p:sp>
      <p:pic>
        <p:nvPicPr>
          <p:cNvPr id="8" name="音频 7">
            <a:hlinkClick r:id="" action="ppaction://media"/>
            <a:extLst>
              <a:ext uri="{FF2B5EF4-FFF2-40B4-BE49-F238E27FC236}">
                <a16:creationId xmlns:a16="http://schemas.microsoft.com/office/drawing/2014/main" id="{1BF84F0C-2D4A-4376-A3A5-B885F759E50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29331286"/>
      </p:ext>
    </p:extLst>
  </p:cSld>
  <p:clrMapOvr>
    <a:masterClrMapping/>
  </p:clrMapOvr>
  <mc:AlternateContent xmlns:mc="http://schemas.openxmlformats.org/markup-compatibility/2006" xmlns:p14="http://schemas.microsoft.com/office/powerpoint/2010/main">
    <mc:Choice Requires="p14">
      <p:transition spd="slow" p14:dur="2000" advTm="23293"/>
    </mc:Choice>
    <mc:Fallback xmlns="">
      <p:transition spd="slow" advTm="23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图片 1" descr="A593DCEE556F14BDD2B508B601759387">
            <a:extLst>
              <a:ext uri="{FF2B5EF4-FFF2-40B4-BE49-F238E27FC236}">
                <a16:creationId xmlns:a16="http://schemas.microsoft.com/office/drawing/2014/main" id="{985E038E-24DE-45DA-B237-8E86F46A61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775" y="452438"/>
            <a:ext cx="4127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图片 2" descr="缓和医疗分logo">
            <a:extLst>
              <a:ext uri="{FF2B5EF4-FFF2-40B4-BE49-F238E27FC236}">
                <a16:creationId xmlns:a16="http://schemas.microsoft.com/office/drawing/2014/main" id="{EA3FEDF2-5603-4EAB-800A-291FED1469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0744" t="20070" r="7512" b="22238"/>
          <a:stretch>
            <a:fillRect/>
          </a:stretch>
        </p:blipFill>
        <p:spPr bwMode="auto">
          <a:xfrm>
            <a:off x="1058863" y="365125"/>
            <a:ext cx="2760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a:extLst>
              <a:ext uri="{FF2B5EF4-FFF2-40B4-BE49-F238E27FC236}">
                <a16:creationId xmlns:a16="http://schemas.microsoft.com/office/drawing/2014/main" id="{BF0005B2-68EE-423E-BA99-32673D21054D}"/>
              </a:ext>
            </a:extLst>
          </p:cNvPr>
          <p:cNvSpPr>
            <a:spLocks noGrp="1"/>
          </p:cNvSpPr>
          <p:nvPr>
            <p:ph type="title"/>
          </p:nvPr>
        </p:nvSpPr>
        <p:spPr>
          <a:xfrm>
            <a:off x="2090395" y="85725"/>
            <a:ext cx="6537473" cy="1143000"/>
          </a:xfrm>
        </p:spPr>
        <p:txBody>
          <a:bodyPr/>
          <a:lstStyle/>
          <a:p>
            <a:pPr algn="r"/>
            <a:r>
              <a:rPr lang="zh-CN" altLang="en-US" dirty="0"/>
              <a:t>分析路径</a:t>
            </a:r>
          </a:p>
        </p:txBody>
      </p:sp>
      <p:graphicFrame>
        <p:nvGraphicFramePr>
          <p:cNvPr id="7" name="内容占位符 2">
            <a:extLst>
              <a:ext uri="{FF2B5EF4-FFF2-40B4-BE49-F238E27FC236}">
                <a16:creationId xmlns:a16="http://schemas.microsoft.com/office/drawing/2014/main" id="{32DEC5AA-0C5F-4D5D-9FCF-F2A33137500C}"/>
              </a:ext>
            </a:extLst>
          </p:cNvPr>
          <p:cNvGraphicFramePr>
            <a:graphicFrameLocks noGrp="1"/>
          </p:cNvGraphicFramePr>
          <p:nvPr>
            <p:ph idx="1"/>
            <p:extLst>
              <p:ext uri="{D42A27DB-BD31-4B8C-83A1-F6EECF244321}">
                <p14:modId xmlns:p14="http://schemas.microsoft.com/office/powerpoint/2010/main" val="336463607"/>
              </p:ext>
            </p:extLst>
          </p:nvPr>
        </p:nvGraphicFramePr>
        <p:xfrm>
          <a:off x="2055106" y="1722772"/>
          <a:ext cx="5045734" cy="38156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矩形 3">
            <a:extLst>
              <a:ext uri="{FF2B5EF4-FFF2-40B4-BE49-F238E27FC236}">
                <a16:creationId xmlns:a16="http://schemas.microsoft.com/office/drawing/2014/main" id="{406BA985-46EF-4A36-9FEE-F9F86300793B}"/>
              </a:ext>
            </a:extLst>
          </p:cNvPr>
          <p:cNvSpPr/>
          <p:nvPr/>
        </p:nvSpPr>
        <p:spPr>
          <a:xfrm>
            <a:off x="1907704" y="6301557"/>
            <a:ext cx="2404826" cy="261610"/>
          </a:xfrm>
          <a:prstGeom prst="rect">
            <a:avLst/>
          </a:prstGeom>
        </p:spPr>
        <p:txBody>
          <a:bodyPr wrap="none">
            <a:spAutoFit/>
          </a:bodyPr>
          <a:lstStyle/>
          <a:p>
            <a:pPr eaLnBrk="1" hangingPunct="1"/>
            <a:r>
              <a:rPr lang="zh-CN" altLang="en-US" sz="1100" dirty="0">
                <a:solidFill>
                  <a:schemeClr val="bg1">
                    <a:lumMod val="65000"/>
                  </a:schemeClr>
                </a:solidFill>
              </a:rPr>
              <a:t>（</a:t>
            </a:r>
            <a:r>
              <a:rPr lang="en-US" altLang="zh-CN" sz="1100" dirty="0">
                <a:solidFill>
                  <a:schemeClr val="bg1">
                    <a:lumMod val="65000"/>
                  </a:schemeClr>
                </a:solidFill>
              </a:rPr>
              <a:t>General Medical Council</a:t>
            </a:r>
            <a:r>
              <a:rPr lang="zh-CN" altLang="en-US" sz="1100" dirty="0">
                <a:solidFill>
                  <a:schemeClr val="bg1">
                    <a:lumMod val="65000"/>
                  </a:schemeClr>
                </a:solidFill>
              </a:rPr>
              <a:t>，</a:t>
            </a:r>
            <a:r>
              <a:rPr lang="en-US" altLang="zh-CN" sz="1100" dirty="0">
                <a:solidFill>
                  <a:schemeClr val="bg1">
                    <a:lumMod val="65000"/>
                  </a:schemeClr>
                </a:solidFill>
              </a:rPr>
              <a:t>2011) </a:t>
            </a:r>
            <a:endParaRPr lang="zh-CN" altLang="en-US" sz="1100" dirty="0">
              <a:solidFill>
                <a:schemeClr val="bg1">
                  <a:lumMod val="65000"/>
                </a:schemeClr>
              </a:solidFill>
            </a:endParaRPr>
          </a:p>
        </p:txBody>
      </p:sp>
      <p:pic>
        <p:nvPicPr>
          <p:cNvPr id="12" name="音频 11">
            <a:hlinkClick r:id="" action="ppaction://media"/>
            <a:extLst>
              <a:ext uri="{FF2B5EF4-FFF2-40B4-BE49-F238E27FC236}">
                <a16:creationId xmlns:a16="http://schemas.microsoft.com/office/drawing/2014/main" id="{A2FE6AF5-9B04-4F9D-BFCF-96A92A0A637E}"/>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1530492"/>
      </p:ext>
    </p:extLst>
  </p:cSld>
  <p:clrMapOvr>
    <a:masterClrMapping/>
  </p:clrMapOvr>
  <mc:AlternateContent xmlns:mc="http://schemas.openxmlformats.org/markup-compatibility/2006" xmlns:p14="http://schemas.microsoft.com/office/powerpoint/2010/main">
    <mc:Choice Requires="p14">
      <p:transition spd="slow" p14:dur="2000" advTm="116093"/>
    </mc:Choice>
    <mc:Fallback xmlns="">
      <p:transition spd="slow" advTm="116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graphicEl>
                                              <a:dgm id="{FCD79AAC-3064-4CDC-8CDA-C5F6168C5591}"/>
                                            </p:graphicEl>
                                          </p:spTgt>
                                        </p:tgtEl>
                                        <p:attrNameLst>
                                          <p:attrName>style.visibility</p:attrName>
                                        </p:attrNameLst>
                                      </p:cBhvr>
                                      <p:to>
                                        <p:strVal val="visible"/>
                                      </p:to>
                                    </p:set>
                                    <p:animEffect transition="in" filter="fade">
                                      <p:cBhvr>
                                        <p:cTn id="11" dur="500"/>
                                        <p:tgtEl>
                                          <p:spTgt spid="7">
                                            <p:graphicEl>
                                              <a:dgm id="{FCD79AAC-3064-4CDC-8CDA-C5F6168C5591}"/>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graphicEl>
                                              <a:dgm id="{9CBCBAD8-C674-4871-9646-6891D32F1A63}"/>
                                            </p:graphicEl>
                                          </p:spTgt>
                                        </p:tgtEl>
                                        <p:attrNameLst>
                                          <p:attrName>style.visibility</p:attrName>
                                        </p:attrNameLst>
                                      </p:cBhvr>
                                      <p:to>
                                        <p:strVal val="visible"/>
                                      </p:to>
                                    </p:set>
                                    <p:animEffect transition="in" filter="fade">
                                      <p:cBhvr>
                                        <p:cTn id="16" dur="500"/>
                                        <p:tgtEl>
                                          <p:spTgt spid="7">
                                            <p:graphicEl>
                                              <a:dgm id="{9CBCBAD8-C674-4871-9646-6891D32F1A63}"/>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graphicEl>
                                              <a:dgm id="{D6A5637F-A907-40BC-858C-B91E1EA7D710}"/>
                                            </p:graphicEl>
                                          </p:spTgt>
                                        </p:tgtEl>
                                        <p:attrNameLst>
                                          <p:attrName>style.visibility</p:attrName>
                                        </p:attrNameLst>
                                      </p:cBhvr>
                                      <p:to>
                                        <p:strVal val="visible"/>
                                      </p:to>
                                    </p:set>
                                    <p:animEffect transition="in" filter="fade">
                                      <p:cBhvr>
                                        <p:cTn id="21" dur="500"/>
                                        <p:tgtEl>
                                          <p:spTgt spid="7">
                                            <p:graphicEl>
                                              <a:dgm id="{D6A5637F-A907-40BC-858C-B91E1EA7D710}"/>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2"/>
                </p:tgtEl>
              </p:cMediaNode>
            </p:audio>
          </p:childTnLst>
        </p:cTn>
      </p:par>
    </p:tnLst>
    <p:bldLst>
      <p:bldGraphic spid="7" grpId="0">
        <p:bldSub>
          <a:bldDgm bld="one"/>
        </p:bldSub>
      </p:bldGraphic>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图片 1" descr="A593DCEE556F14BDD2B508B601759387">
            <a:extLst>
              <a:ext uri="{FF2B5EF4-FFF2-40B4-BE49-F238E27FC236}">
                <a16:creationId xmlns:a16="http://schemas.microsoft.com/office/drawing/2014/main" id="{985E038E-24DE-45DA-B237-8E86F46A61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775" y="452438"/>
            <a:ext cx="4127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图片 2" descr="缓和医疗分logo">
            <a:extLst>
              <a:ext uri="{FF2B5EF4-FFF2-40B4-BE49-F238E27FC236}">
                <a16:creationId xmlns:a16="http://schemas.microsoft.com/office/drawing/2014/main" id="{EA3FEDF2-5603-4EAB-800A-291FED1469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744" t="20070" r="7512" b="22238"/>
          <a:stretch>
            <a:fillRect/>
          </a:stretch>
        </p:blipFill>
        <p:spPr bwMode="auto">
          <a:xfrm>
            <a:off x="1058863" y="365125"/>
            <a:ext cx="2760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a:extLst>
              <a:ext uri="{FF2B5EF4-FFF2-40B4-BE49-F238E27FC236}">
                <a16:creationId xmlns:a16="http://schemas.microsoft.com/office/drawing/2014/main" id="{BF0005B2-68EE-423E-BA99-32673D21054D}"/>
              </a:ext>
            </a:extLst>
          </p:cNvPr>
          <p:cNvSpPr>
            <a:spLocks noGrp="1"/>
          </p:cNvSpPr>
          <p:nvPr>
            <p:ph type="title"/>
          </p:nvPr>
        </p:nvSpPr>
        <p:spPr>
          <a:xfrm>
            <a:off x="2085827" y="85725"/>
            <a:ext cx="6537473" cy="1143000"/>
          </a:xfrm>
        </p:spPr>
        <p:txBody>
          <a:bodyPr/>
          <a:lstStyle/>
          <a:p>
            <a:pPr algn="r"/>
            <a:r>
              <a:rPr lang="zh-CN" altLang="en-US" dirty="0"/>
              <a:t>最佳利益</a:t>
            </a:r>
          </a:p>
        </p:txBody>
      </p:sp>
      <p:sp>
        <p:nvSpPr>
          <p:cNvPr id="3" name="内容占位符 2">
            <a:extLst>
              <a:ext uri="{FF2B5EF4-FFF2-40B4-BE49-F238E27FC236}">
                <a16:creationId xmlns:a16="http://schemas.microsoft.com/office/drawing/2014/main" id="{D5E124E0-93E8-4809-ABEC-95D79BA20D4F}"/>
              </a:ext>
            </a:extLst>
          </p:cNvPr>
          <p:cNvSpPr>
            <a:spLocks noGrp="1"/>
          </p:cNvSpPr>
          <p:nvPr>
            <p:ph idx="1"/>
          </p:nvPr>
        </p:nvSpPr>
        <p:spPr>
          <a:xfrm>
            <a:off x="971600" y="1990416"/>
            <a:ext cx="7861301" cy="2764904"/>
          </a:xfrm>
        </p:spPr>
        <p:txBody>
          <a:bodyPr/>
          <a:lstStyle/>
          <a:p>
            <a:pPr marL="342918" indent="-342918" defTabSz="914446" eaLnBrk="1" hangingPunct="1">
              <a:lnSpc>
                <a:spcPct val="150000"/>
              </a:lnSpc>
              <a:defRPr/>
            </a:pPr>
            <a:r>
              <a:rPr lang="zh-CN" altLang="en-US" sz="2000" dirty="0">
                <a:solidFill>
                  <a:schemeClr val="tx1">
                    <a:lumMod val="65000"/>
                    <a:lumOff val="35000"/>
                  </a:schemeClr>
                </a:solidFill>
                <a:latin typeface="+mn-ea"/>
              </a:rPr>
              <a:t>人类整体追寻的利益</a:t>
            </a:r>
            <a:r>
              <a:rPr lang="en-US" altLang="zh-CN" sz="2000" dirty="0">
                <a:solidFill>
                  <a:schemeClr val="tx1">
                    <a:lumMod val="65000"/>
                    <a:lumOff val="35000"/>
                  </a:schemeClr>
                </a:solidFill>
                <a:latin typeface="+mn-ea"/>
              </a:rPr>
              <a:t>: </a:t>
            </a:r>
            <a:r>
              <a:rPr lang="zh-CN" altLang="en-US" sz="2000" dirty="0">
                <a:solidFill>
                  <a:schemeClr val="tx1">
                    <a:lumMod val="65000"/>
                    <a:lumOff val="35000"/>
                  </a:schemeClr>
                </a:solidFill>
                <a:latin typeface="+mn-ea"/>
              </a:rPr>
              <a:t>活着、交流、控制自己的生活、免受疼痛和痛苦，及能够实现预设目标等</a:t>
            </a:r>
            <a:endParaRPr lang="en-US" altLang="zh-CN" sz="2000" dirty="0">
              <a:solidFill>
                <a:schemeClr val="tx1">
                  <a:lumMod val="65000"/>
                  <a:lumOff val="35000"/>
                </a:schemeClr>
              </a:solidFill>
              <a:latin typeface="+mn-ea"/>
            </a:endParaRPr>
          </a:p>
          <a:p>
            <a:pPr marL="342918" indent="-342918" defTabSz="914446" eaLnBrk="1" hangingPunct="1">
              <a:lnSpc>
                <a:spcPct val="150000"/>
              </a:lnSpc>
              <a:defRPr/>
            </a:pPr>
            <a:endParaRPr lang="zh-CN" altLang="en-US" sz="2000" dirty="0">
              <a:solidFill>
                <a:schemeClr val="tx1">
                  <a:lumMod val="65000"/>
                  <a:lumOff val="35000"/>
                </a:schemeClr>
              </a:solidFill>
              <a:latin typeface="+mn-ea"/>
            </a:endParaRPr>
          </a:p>
          <a:p>
            <a:pPr marL="342918" indent="-342918" defTabSz="914446" eaLnBrk="1" hangingPunct="1">
              <a:lnSpc>
                <a:spcPct val="150000"/>
              </a:lnSpc>
              <a:defRPr/>
            </a:pPr>
            <a:r>
              <a:rPr lang="zh-CN" altLang="en-US" sz="2000" dirty="0">
                <a:solidFill>
                  <a:schemeClr val="tx1">
                    <a:lumMod val="65000"/>
                    <a:lumOff val="35000"/>
                  </a:schemeClr>
                </a:solidFill>
                <a:latin typeface="+mn-ea"/>
              </a:rPr>
              <a:t>必须从患者视角去评估对于他</a:t>
            </a:r>
            <a:r>
              <a:rPr lang="en-US" altLang="zh-CN" sz="2000" dirty="0">
                <a:solidFill>
                  <a:schemeClr val="tx1">
                    <a:lumMod val="65000"/>
                    <a:lumOff val="35000"/>
                  </a:schemeClr>
                </a:solidFill>
                <a:latin typeface="+mn-ea"/>
              </a:rPr>
              <a:t>/</a:t>
            </a:r>
            <a:r>
              <a:rPr lang="zh-CN" altLang="en-US" sz="2000" dirty="0">
                <a:solidFill>
                  <a:schemeClr val="tx1">
                    <a:lumMod val="65000"/>
                    <a:lumOff val="35000"/>
                  </a:schemeClr>
                </a:solidFill>
                <a:latin typeface="+mn-ea"/>
              </a:rPr>
              <a:t>她而言什么是最佳利益</a:t>
            </a:r>
          </a:p>
          <a:p>
            <a:pPr>
              <a:lnSpc>
                <a:spcPct val="150000"/>
              </a:lnSpc>
            </a:pPr>
            <a:endParaRPr lang="zh-CN" altLang="en-US" sz="2400" dirty="0"/>
          </a:p>
          <a:p>
            <a:pPr>
              <a:lnSpc>
                <a:spcPct val="150000"/>
              </a:lnSpc>
            </a:pPr>
            <a:endParaRPr lang="zh-CN" altLang="en-US" sz="2400" dirty="0"/>
          </a:p>
        </p:txBody>
      </p:sp>
      <p:sp>
        <p:nvSpPr>
          <p:cNvPr id="7" name="文本框 6">
            <a:extLst>
              <a:ext uri="{FF2B5EF4-FFF2-40B4-BE49-F238E27FC236}">
                <a16:creationId xmlns:a16="http://schemas.microsoft.com/office/drawing/2014/main" id="{F0B0DA93-C100-460E-BE86-038DC0D48EAF}"/>
              </a:ext>
            </a:extLst>
          </p:cNvPr>
          <p:cNvSpPr txBox="1"/>
          <p:nvPr/>
        </p:nvSpPr>
        <p:spPr>
          <a:xfrm>
            <a:off x="1079783" y="6269773"/>
            <a:ext cx="1835759" cy="261610"/>
          </a:xfrm>
          <a:prstGeom prst="rect">
            <a:avLst/>
          </a:prstGeom>
          <a:noFill/>
        </p:spPr>
        <p:txBody>
          <a:bodyPr wrap="none" rtlCol="0">
            <a:spAutoFit/>
          </a:bodyPr>
          <a:lstStyle/>
          <a:p>
            <a:pPr eaLnBrk="1" hangingPunct="1"/>
            <a:r>
              <a:rPr lang="en-US" altLang="zh-CN" sz="1100" dirty="0">
                <a:solidFill>
                  <a:schemeClr val="bg1">
                    <a:lumMod val="65000"/>
                  </a:schemeClr>
                </a:solidFill>
              </a:rPr>
              <a:t>(Albert Jansen et.al, 2015)</a:t>
            </a:r>
            <a:endParaRPr lang="zh-CN" altLang="en-US" sz="1100" dirty="0">
              <a:solidFill>
                <a:schemeClr val="bg1">
                  <a:lumMod val="65000"/>
                </a:schemeClr>
              </a:solidFill>
            </a:endParaRPr>
          </a:p>
        </p:txBody>
      </p:sp>
      <p:pic>
        <p:nvPicPr>
          <p:cNvPr id="5" name="音频 4">
            <a:hlinkClick r:id="" action="ppaction://media"/>
            <a:extLst>
              <a:ext uri="{FF2B5EF4-FFF2-40B4-BE49-F238E27FC236}">
                <a16:creationId xmlns:a16="http://schemas.microsoft.com/office/drawing/2014/main" id="{7A3B3CC7-CC2B-4121-8320-B9C2C41E12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99451512"/>
      </p:ext>
    </p:extLst>
  </p:cSld>
  <p:clrMapOvr>
    <a:masterClrMapping/>
  </p:clrMapOvr>
  <mc:AlternateContent xmlns:mc="http://schemas.openxmlformats.org/markup-compatibility/2006" xmlns:p14="http://schemas.microsoft.com/office/powerpoint/2010/main">
    <mc:Choice Requires="p14">
      <p:transition spd="slow" p14:dur="2000" advTm="27280"/>
    </mc:Choice>
    <mc:Fallback xmlns="">
      <p:transition spd="slow" advTm="27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5|22.2"/>
</p:tagLst>
</file>

<file path=ppt/tags/tag2.xml><?xml version="1.0" encoding="utf-8"?>
<p:tagLst xmlns:a="http://schemas.openxmlformats.org/drawingml/2006/main" xmlns:r="http://schemas.openxmlformats.org/officeDocument/2006/relationships" xmlns:p="http://schemas.openxmlformats.org/presentationml/2006/main">
  <p:tag name="TIMING" val="|7.4|7.5|11.2"/>
</p:tagLst>
</file>

<file path=ppt/tags/tag3.xml><?xml version="1.0" encoding="utf-8"?>
<p:tagLst xmlns:a="http://schemas.openxmlformats.org/drawingml/2006/main" xmlns:r="http://schemas.openxmlformats.org/officeDocument/2006/relationships" xmlns:p="http://schemas.openxmlformats.org/presentationml/2006/main">
  <p:tag name="TIMING" val="|10.7|8.5|6.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1350</TotalTime>
  <Words>1960</Words>
  <Application>Microsoft Office PowerPoint</Application>
  <PresentationFormat>全屏显示(4:3)</PresentationFormat>
  <Paragraphs>121</Paragraphs>
  <Slides>18</Slides>
  <Notes>15</Notes>
  <HiddenSlides>0</HiddenSlides>
  <MMClips>16</MMClips>
  <ScaleCrop>false</ScaleCrop>
  <HeadingPairs>
    <vt:vector size="6" baseType="variant">
      <vt:variant>
        <vt:lpstr>已用的字体</vt:lpstr>
      </vt:variant>
      <vt:variant>
        <vt:i4>9</vt:i4>
      </vt:variant>
      <vt:variant>
        <vt:lpstr>主题</vt:lpstr>
      </vt:variant>
      <vt:variant>
        <vt:i4>3</vt:i4>
      </vt:variant>
      <vt:variant>
        <vt:lpstr>幻灯片标题</vt:lpstr>
      </vt:variant>
      <vt:variant>
        <vt:i4>18</vt:i4>
      </vt:variant>
    </vt:vector>
  </HeadingPairs>
  <TitlesOfParts>
    <vt:vector size="30" baseType="lpstr">
      <vt:lpstr>仿宋</vt:lpstr>
      <vt:lpstr>华文仿宋</vt:lpstr>
      <vt:lpstr>华文隶书</vt:lpstr>
      <vt:lpstr>隶书</vt:lpstr>
      <vt:lpstr>宋体</vt:lpstr>
      <vt:lpstr>微软雅黑</vt:lpstr>
      <vt:lpstr>Arial</vt:lpstr>
      <vt:lpstr>Calibri</vt:lpstr>
      <vt:lpstr>Wingdings</vt:lpstr>
      <vt:lpstr>Office 主题​​</vt:lpstr>
      <vt:lpstr>1_Office 主题​​</vt:lpstr>
      <vt:lpstr>Office 主题</vt:lpstr>
      <vt:lpstr>Withdraw and Withhold 与患者最佳利益</vt:lpstr>
      <vt:lpstr>本课程由</vt:lpstr>
      <vt:lpstr>张迪 • 简介</vt:lpstr>
      <vt:lpstr>PowerPoint 演示文稿</vt:lpstr>
      <vt:lpstr>案  例</vt:lpstr>
      <vt:lpstr>Withdraw and Withhold</vt:lpstr>
      <vt:lpstr>四原则</vt:lpstr>
      <vt:lpstr>分析路径</vt:lpstr>
      <vt:lpstr>最佳利益</vt:lpstr>
      <vt:lpstr>以患者为中心</vt:lpstr>
      <vt:lpstr>患者最佳利益</vt:lpstr>
      <vt:lpstr>案  例</vt:lpstr>
      <vt:lpstr>四原则</vt:lpstr>
      <vt:lpstr>三种判断方法</vt:lpstr>
      <vt:lpstr>撤除/ 不给予生命维持干预的辩护</vt:lpstr>
      <vt:lpstr>总  结</vt:lpstr>
      <vt:lpstr>伦理学建议</vt:lpstr>
      <vt:lpstr>感  谢  观  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请您输入标题</dc:title>
  <dc:creator>lenovo</dc:creator>
  <cp:lastModifiedBy>zhou xiaomo</cp:lastModifiedBy>
  <cp:revision>37</cp:revision>
  <dcterms:created xsi:type="dcterms:W3CDTF">2011-03-30T22:55:45Z</dcterms:created>
  <dcterms:modified xsi:type="dcterms:W3CDTF">2020-05-24T14:37:18Z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2052-1.0.0.1304</vt:lpwstr>
  </property>
</Properties>
</file>