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700" r:id="rId5"/>
  </p:sldMasterIdLst>
  <p:notesMasterIdLst>
    <p:notesMasterId r:id="rId25"/>
  </p:notesMasterIdLst>
  <p:handoutMasterIdLst>
    <p:handoutMasterId r:id="rId26"/>
  </p:handoutMasterIdLst>
  <p:sldIdLst>
    <p:sldId id="1264" r:id="rId6"/>
    <p:sldId id="267" r:id="rId7"/>
    <p:sldId id="1263" r:id="rId8"/>
    <p:sldId id="290" r:id="rId9"/>
    <p:sldId id="1249" r:id="rId10"/>
    <p:sldId id="1250" r:id="rId11"/>
    <p:sldId id="1251" r:id="rId12"/>
    <p:sldId id="1254" r:id="rId13"/>
    <p:sldId id="1259" r:id="rId14"/>
    <p:sldId id="291" r:id="rId15"/>
    <p:sldId id="1253" r:id="rId16"/>
    <p:sldId id="1252" r:id="rId17"/>
    <p:sldId id="1260" r:id="rId18"/>
    <p:sldId id="1255" r:id="rId19"/>
    <p:sldId id="1256" r:id="rId20"/>
    <p:sldId id="1257" r:id="rId21"/>
    <p:sldId id="1258" r:id="rId22"/>
    <p:sldId id="1261" r:id="rId23"/>
    <p:sldId id="1268" r:id="rId24"/>
  </p:sldIdLst>
  <p:sldSz cx="9144000" cy="6858000" type="screen4x3"/>
  <p:notesSz cx="6858000" cy="9144000"/>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83609" autoAdjust="0"/>
  </p:normalViewPr>
  <p:slideViewPr>
    <p:cSldViewPr>
      <p:cViewPr varScale="1">
        <p:scale>
          <a:sx n="56" d="100"/>
          <a:sy n="56" d="100"/>
        </p:scale>
        <p:origin x="1584" y="48"/>
      </p:cViewPr>
      <p:guideLst>
        <p:guide orient="horz" pos="2160"/>
        <p:guide pos="2880"/>
      </p:guideLst>
    </p:cSldViewPr>
  </p:slideViewPr>
  <p:notesTextViewPr>
    <p:cViewPr>
      <p:scale>
        <a:sx n="1" d="1"/>
        <a:sy n="1" d="1"/>
      </p:scale>
      <p:origin x="0" y="0"/>
    </p:cViewPr>
  </p:notesTextViewPr>
  <p:sorterViewPr>
    <p:cViewPr>
      <p:scale>
        <a:sx n="100" d="100"/>
        <a:sy n="100" d="100"/>
      </p:scale>
      <p:origin x="0" y="678"/>
    </p:cViewPr>
  </p:sorterViewPr>
  <p:notesViewPr>
    <p:cSldViewPr>
      <p:cViewPr varScale="1">
        <p:scale>
          <a:sx n="53" d="100"/>
          <a:sy n="53" d="100"/>
        </p:scale>
        <p:origin x="-295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F922E8-86A5-40FF-8B54-C7134F7DB6BC}" type="datetimeFigureOut">
              <a:rPr lang="zh-CN" altLang="en-US" smtClean="0"/>
              <a:pPr/>
              <a:t>2020/3/25</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D97B74-76DD-46F1-BACD-FD218FEE48A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44263DDB-ED2A-4715-A734-996958F6966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buFontTx/>
              <a:buNone/>
              <a:defRPr sz="1200">
                <a:latin typeface="Arial" panose="020B0604020202090204" pitchFamily="34" charset="0"/>
              </a:defRPr>
            </a:lvl1pPr>
          </a:lstStyle>
          <a:p>
            <a:pPr>
              <a:defRPr/>
            </a:pPr>
            <a:endParaRPr lang="zh-CN" altLang="en-US"/>
          </a:p>
        </p:txBody>
      </p:sp>
      <p:sp>
        <p:nvSpPr>
          <p:cNvPr id="3" name="日期占位符 2">
            <a:extLst>
              <a:ext uri="{FF2B5EF4-FFF2-40B4-BE49-F238E27FC236}">
                <a16:creationId xmlns:a16="http://schemas.microsoft.com/office/drawing/2014/main" id="{D813BC5A-7C75-4A0D-81BB-D1B65E697649}"/>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buFontTx/>
              <a:buNone/>
              <a:defRPr sz="1200">
                <a:latin typeface="Arial" panose="020B0604020202090204" pitchFamily="34" charset="0"/>
              </a:defRPr>
            </a:lvl1pPr>
          </a:lstStyle>
          <a:p>
            <a:pPr>
              <a:defRPr/>
            </a:pPr>
            <a:endParaRPr lang="zh-CN" altLang="en-US"/>
          </a:p>
        </p:txBody>
      </p:sp>
      <p:sp>
        <p:nvSpPr>
          <p:cNvPr id="4" name="幻灯片图像占位符 3">
            <a:extLst>
              <a:ext uri="{FF2B5EF4-FFF2-40B4-BE49-F238E27FC236}">
                <a16:creationId xmlns:a16="http://schemas.microsoft.com/office/drawing/2014/main" id="{19A162E8-E4E0-4E30-84EE-86BCD64F528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a:extLst>
              <a:ext uri="{FF2B5EF4-FFF2-40B4-BE49-F238E27FC236}">
                <a16:creationId xmlns:a16="http://schemas.microsoft.com/office/drawing/2014/main" id="{C713F0F3-2F1C-4D04-968F-8F101BAFA58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a:extLst>
              <a:ext uri="{FF2B5EF4-FFF2-40B4-BE49-F238E27FC236}">
                <a16:creationId xmlns:a16="http://schemas.microsoft.com/office/drawing/2014/main" id="{A17B5696-D912-46AE-A365-8C69890E00A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buFontTx/>
              <a:buNone/>
              <a:defRPr sz="1200">
                <a:latin typeface="Arial" panose="020B0604020202090204" pitchFamily="34" charset="0"/>
              </a:defRPr>
            </a:lvl1pPr>
          </a:lstStyle>
          <a:p>
            <a:pPr>
              <a:defRPr/>
            </a:pPr>
            <a:endParaRPr lang="zh-CN" altLang="en-US"/>
          </a:p>
        </p:txBody>
      </p:sp>
      <p:sp>
        <p:nvSpPr>
          <p:cNvPr id="7" name="灯片编号占位符 6">
            <a:extLst>
              <a:ext uri="{FF2B5EF4-FFF2-40B4-BE49-F238E27FC236}">
                <a16:creationId xmlns:a16="http://schemas.microsoft.com/office/drawing/2014/main" id="{8EE3D0E1-9831-4B7F-99E6-0D0B213A43B1}"/>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noProof="1" dirty="0">
                <a:latin typeface="Arial" panose="020B0604020202090204" pitchFamily="34" charset="0"/>
              </a:defRPr>
            </a:lvl1pPr>
          </a:lstStyle>
          <a:p>
            <a:fld id="{96F4C79A-296C-4F55-A307-FA6CF28C6C33}" type="slidenum">
              <a:rPr lang="zh-CN" altLang="en-US"/>
              <a:pPr/>
              <a:t>‹#›</a:t>
            </a:fld>
            <a:endParaRPr lang="zh-CN" altLang="en-US">
              <a:latin typeface="Arial" panose="020B0604020202020204" pitchFamily="34" charset="0"/>
            </a:endParaRPr>
          </a:p>
        </p:txBody>
      </p:sp>
    </p:spTree>
    <p:extLst>
      <p:ext uri="{BB962C8B-B14F-4D97-AF65-F5344CB8AC3E}">
        <p14:creationId xmlns:p14="http://schemas.microsoft.com/office/powerpoint/2010/main" val="24402480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53BAD-55D1-47CD-AB18-C04AB46FE84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4E4BC0F-1B13-43C5-A88D-BC8A19E1BF6A}" type="slidenum">
              <a:rPr kumimoji="0" lang="zh-CN" altLang="en-US" sz="1200" b="0" i="0" u="none" strike="noStrike" kern="1200" cap="none" spc="0" normalizeH="0" baseline="0" noProof="1" smtClean="0">
                <a:ln>
                  <a:noFill/>
                </a:ln>
                <a:solidFill>
                  <a:prstClr val="black"/>
                </a:solidFill>
                <a:effectLst/>
                <a:uLnTx/>
                <a:uFillTx/>
                <a:latin typeface="Arial" panose="020B060402020209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14</a:t>
            </a:fld>
            <a:endParaRPr kumimoji="0" lang="zh-CN" altLang="en-US" sz="12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775362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而不是服从患者家属的决定，医学作为专业需要有自己的判断，患者的最佳利益应当被置于首位。</a:t>
            </a:r>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4E4BC0F-1B13-43C5-A88D-BC8A19E1BF6A}" type="slidenum">
              <a:rPr kumimoji="0" lang="zh-CN" altLang="en-US" sz="1200" b="0" i="0" u="none" strike="noStrike" kern="1200" cap="none" spc="0" normalizeH="0" baseline="0" noProof="1" smtClean="0">
                <a:ln>
                  <a:noFill/>
                </a:ln>
                <a:solidFill>
                  <a:prstClr val="black"/>
                </a:solidFill>
                <a:effectLst/>
                <a:uLnTx/>
                <a:uFillTx/>
                <a:latin typeface="Arial" panose="020B060402020209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15</a:t>
            </a:fld>
            <a:endParaRPr kumimoji="0" lang="zh-CN" altLang="en-US" sz="12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066022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默认是告知。尊重自主性也不意味着一定要把真实病情告知患者，而是包括询问患者是否愿意自己掌握真实病情，以及是否自己来选择后续治疗，还是授权给家属或其他监护人</a:t>
            </a:r>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4E4BC0F-1B13-43C5-A88D-BC8A19E1BF6A}" type="slidenum">
              <a:rPr kumimoji="0" lang="zh-CN" altLang="en-US" sz="1200" b="0" i="0" u="none" strike="noStrike" kern="1200" cap="none" spc="0" normalizeH="0" baseline="0" noProof="1" smtClean="0">
                <a:ln>
                  <a:noFill/>
                </a:ln>
                <a:solidFill>
                  <a:prstClr val="black"/>
                </a:solidFill>
                <a:effectLst/>
                <a:uLnTx/>
                <a:uFillTx/>
                <a:latin typeface="Arial" panose="020B060402020209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16</a:t>
            </a:fld>
            <a:endParaRPr kumimoji="0" lang="zh-CN" altLang="en-US" sz="12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975080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4E4BC0F-1B13-43C5-A88D-BC8A19E1BF6A}" type="slidenum">
              <a:rPr kumimoji="0" lang="zh-CN" altLang="en-US" sz="1200" b="0" i="0" u="none" strike="noStrike" kern="1200" cap="none" spc="0" normalizeH="0" baseline="0" noProof="1" smtClean="0">
                <a:ln>
                  <a:noFill/>
                </a:ln>
                <a:solidFill>
                  <a:prstClr val="black"/>
                </a:solidFill>
                <a:effectLst/>
                <a:uLnTx/>
                <a:uFillTx/>
                <a:latin typeface="Arial" panose="020B060402020209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17</a:t>
            </a:fld>
            <a:endParaRPr kumimoji="0" lang="zh-CN" altLang="en-US" sz="12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191490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尽管伦理和法律上对于告知患者真实病情都有规定，为什么在现实中医生仍旧选择不告知？</a:t>
            </a:r>
            <a:endParaRPr lang="en-US" altLang="zh-CN" dirty="0"/>
          </a:p>
          <a:p>
            <a:r>
              <a:rPr lang="zh-CN" altLang="en-US" dirty="0"/>
              <a:t>前三者可以通过提升沟通能力来解决，最后一点涉及到价值判断，即告知病情是否等同于伤害患者？正如前面我们分析的那样，两者不能划等号。对于一些患者而言，通过良好的沟通和安宁缓和医疗干预，可以让患者平稳的接受事实。相比隐瞒病情可能引发的失去信任、依从性下降，以及患者在没有帮助的前提下发现自己真实病情带来的心理、精神甚至躯体上的伤害而言，显然告知病情会减少伤害，而隐瞒病情却会增加伤害。</a:t>
            </a:r>
            <a:endParaRPr lang="en-US" altLang="zh-CN" dirty="0"/>
          </a:p>
          <a:p>
            <a:r>
              <a:rPr lang="zh-CN" altLang="en-US"/>
              <a:t>尊重自主性不等于告知真实病情，而是了解患者的偏好，是否自己掌握病情信息，是否自己选择治疗决定。除此之外，在实践中不断提升沟通能力，尊重患者的自主性，促进医患信任关系。</a:t>
            </a:r>
            <a:endParaRPr lang="en-US" altLang="zh-CN" dirty="0"/>
          </a:p>
          <a:p>
            <a:endParaRPr lang="zh-CN" altLang="en-US" dirty="0"/>
          </a:p>
        </p:txBody>
      </p:sp>
      <p:sp>
        <p:nvSpPr>
          <p:cNvPr id="4" name="灯片编号占位符 3"/>
          <p:cNvSpPr>
            <a:spLocks noGrp="1"/>
          </p:cNvSpPr>
          <p:nvPr>
            <p:ph type="sldNum" sz="quarter" idx="5"/>
          </p:nvPr>
        </p:nvSpPr>
        <p:spPr/>
        <p:txBody>
          <a:bodyPr/>
          <a:lstStyle/>
          <a:p>
            <a:fld id="{96F4C79A-296C-4F55-A307-FA6CF28C6C33}" type="slidenum">
              <a:rPr lang="zh-CN" altLang="en-US" smtClean="0"/>
              <a:pPr/>
              <a:t>18</a:t>
            </a:fld>
            <a:endParaRPr lang="zh-CN" altLang="en-US">
              <a:latin typeface="Arial" panose="020B0604020202020204" pitchFamily="34" charset="0"/>
            </a:endParaRPr>
          </a:p>
        </p:txBody>
      </p:sp>
    </p:spTree>
    <p:extLst>
      <p:ext uri="{BB962C8B-B14F-4D97-AF65-F5344CB8AC3E}">
        <p14:creationId xmlns:p14="http://schemas.microsoft.com/office/powerpoint/2010/main" val="3287375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4E4BC0F-1B13-43C5-A88D-BC8A19E1BF6A}" type="slidenum">
              <a:rPr kumimoji="0" lang="zh-CN" altLang="en-US" sz="1200" b="0" i="0" u="none" strike="noStrike" kern="1200" cap="none" spc="0" normalizeH="0" baseline="0" noProof="1" smtClean="0">
                <a:ln>
                  <a:noFill/>
                </a:ln>
                <a:solidFill>
                  <a:prstClr val="black"/>
                </a:solidFill>
                <a:effectLst/>
                <a:uLnTx/>
                <a:uFillTx/>
                <a:latin typeface="Arial" panose="020B060402020209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5</a:t>
            </a:fld>
            <a:endParaRPr kumimoji="0" lang="zh-CN" altLang="en-US" sz="12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953907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此时患者没有决定能力，且与患者家属沟通后了解到此前患者并未就此种状态表达过意见，在与家属充分沟通后，一致认为使用吗啡符合患者的最佳利益，则本案例中使用吗啡是可以得到伦理学辩护的</a:t>
            </a:r>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4E4BC0F-1B13-43C5-A88D-BC8A19E1BF6A}" type="slidenum">
              <a:rPr kumimoji="0" lang="zh-CN" altLang="en-US" sz="1200" b="0" i="0" u="none" strike="noStrike" kern="1200" cap="none" spc="0" normalizeH="0" baseline="0" noProof="1" smtClean="0">
                <a:ln>
                  <a:noFill/>
                </a:ln>
                <a:solidFill>
                  <a:prstClr val="black"/>
                </a:solidFill>
                <a:effectLst/>
                <a:uLnTx/>
                <a:uFillTx/>
                <a:latin typeface="Arial" panose="020B060402020209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6</a:t>
            </a:fld>
            <a:endParaRPr kumimoji="0" lang="zh-CN" altLang="en-US" sz="12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552106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4E4BC0F-1B13-43C5-A88D-BC8A19E1BF6A}" type="slidenum">
              <a:rPr kumimoji="0" lang="zh-CN" altLang="en-US" sz="1200" b="0" i="0" u="none" strike="noStrike" kern="1200" cap="none" spc="0" normalizeH="0" baseline="0" noProof="1" smtClean="0">
                <a:ln>
                  <a:noFill/>
                </a:ln>
                <a:solidFill>
                  <a:prstClr val="black"/>
                </a:solidFill>
                <a:effectLst/>
                <a:uLnTx/>
                <a:uFillTx/>
                <a:latin typeface="Arial" panose="020B060402020209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7</a:t>
            </a:fld>
            <a:endParaRPr kumimoji="0" lang="zh-CN" altLang="en-US" sz="12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107552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在符合以上条件之下，对于临终患者使用吗啡或氟哌啶醇来缓解患者的痛苦是可以得到辩护的，即时在同时存在一定的风险。对于患者而言，延长生命并不一定符合其最佳利益，尤其当死亡已不可避免时。</a:t>
            </a:r>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4E4BC0F-1B13-43C5-A88D-BC8A19E1BF6A}" type="slidenum">
              <a:rPr kumimoji="0" lang="zh-CN" altLang="en-US" sz="1200" b="0" i="0" u="none" strike="noStrike" kern="1200" cap="none" spc="0" normalizeH="0" baseline="0" noProof="1" smtClean="0">
                <a:ln>
                  <a:noFill/>
                </a:ln>
                <a:solidFill>
                  <a:prstClr val="black"/>
                </a:solidFill>
                <a:effectLst/>
                <a:uLnTx/>
                <a:uFillTx/>
                <a:latin typeface="Arial" panose="020B060402020209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8</a:t>
            </a:fld>
            <a:endParaRPr kumimoji="0" lang="zh-CN" altLang="en-US" sz="12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830358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尽管本案医疗机构最终胜诉，但我们未来通过哪些改进能够避免或减少此类矛盾在再次出现呢？在此我们提出四点建议。第一，加强安宁缓和医疗理念和知识的普及，例如末期患者吗啡使用的临床意义，减少不必要的对于吗啡使用的排斥。第二，加强专业且充分的沟通，了解患者家属的担忧，建立信任的医患关系。第三，在诊疗中对吗啡的使用，以及与患者家属的充分沟通及逆行详尽的记录。第四，提升包括症状处理、家属照顾等方面的专业知识和能力。</a:t>
            </a:r>
          </a:p>
        </p:txBody>
      </p:sp>
      <p:sp>
        <p:nvSpPr>
          <p:cNvPr id="4" name="灯片编号占位符 3"/>
          <p:cNvSpPr>
            <a:spLocks noGrp="1"/>
          </p:cNvSpPr>
          <p:nvPr>
            <p:ph type="sldNum" sz="quarter" idx="5"/>
          </p:nvPr>
        </p:nvSpPr>
        <p:spPr/>
        <p:txBody>
          <a:bodyPr/>
          <a:lstStyle/>
          <a:p>
            <a:fld id="{96F4C79A-296C-4F55-A307-FA6CF28C6C33}" type="slidenum">
              <a:rPr lang="zh-CN" altLang="en-US" smtClean="0"/>
              <a:pPr/>
              <a:t>9</a:t>
            </a:fld>
            <a:endParaRPr lang="zh-CN" altLang="en-US">
              <a:latin typeface="Arial" panose="020B0604020202020204" pitchFamily="34" charset="0"/>
            </a:endParaRPr>
          </a:p>
        </p:txBody>
      </p:sp>
    </p:spTree>
    <p:extLst>
      <p:ext uri="{BB962C8B-B14F-4D97-AF65-F5344CB8AC3E}">
        <p14:creationId xmlns:p14="http://schemas.microsoft.com/office/powerpoint/2010/main" val="1093426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dirty="0"/>
              <a:t>李大爷</a:t>
            </a:r>
            <a:r>
              <a:rPr lang="en-US" altLang="zh-CN" sz="1200" dirty="0"/>
              <a:t>55</a:t>
            </a:r>
            <a:r>
              <a:rPr lang="zh-CN" altLang="en-US" sz="1200" dirty="0"/>
              <a:t>岁，因腹胀、食欲欠佳和失眠数周就诊。入院诊断为肝癌晚期伴远处转移。患者意识正常，医生依照患者家属要求，向患者隐瞒真实病情，仅告知患者患有“肝硬化”。在医生提供的治疗选项中，家属选择了大剂量化疗，希望以此延长患者寿命。治疗后患者症状并无好转，食欲欠佳和失眠不但没有改善，并出现呕吐和腹泻等化疗副作用。入院一周后，通过与同病房患者的交谈和对病情快速进展的猜测，李大爷获知自己的真实病情，但并未告知亲属和医生，并要求出院。出院后李大爷治疗依从性进一步下降，</a:t>
            </a:r>
            <a:r>
              <a:rPr lang="en-US" altLang="zh-CN" sz="1200" dirty="0"/>
              <a:t>2</a:t>
            </a:r>
            <a:r>
              <a:rPr lang="zh-CN" altLang="en-US" sz="1200" dirty="0"/>
              <a:t>个月后去世。</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4E4BC0F-1B13-43C5-A88D-BC8A19E1BF6A}" type="slidenum">
              <a:rPr kumimoji="0" lang="zh-CN" altLang="en-US" sz="1200" b="0" i="0" u="none" strike="noStrike" kern="1200" cap="none" spc="0" normalizeH="0" baseline="0" noProof="1" smtClean="0">
                <a:ln>
                  <a:noFill/>
                </a:ln>
                <a:solidFill>
                  <a:prstClr val="black"/>
                </a:solidFill>
                <a:effectLst/>
                <a:uLnTx/>
                <a:uFillTx/>
                <a:latin typeface="Arial" panose="020B060402020209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11</a:t>
            </a:fld>
            <a:endParaRPr kumimoji="0" lang="zh-CN" altLang="en-US" sz="12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233006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4E4BC0F-1B13-43C5-A88D-BC8A19E1BF6A}" type="slidenum">
              <a:rPr kumimoji="0" lang="zh-CN" altLang="en-US" sz="1200" b="0" i="0" u="none" strike="noStrike" kern="1200" cap="none" spc="0" normalizeH="0" baseline="0" noProof="1" smtClean="0">
                <a:ln>
                  <a:noFill/>
                </a:ln>
                <a:solidFill>
                  <a:prstClr val="black"/>
                </a:solidFill>
                <a:effectLst/>
                <a:uLnTx/>
                <a:uFillTx/>
                <a:latin typeface="Arial" panose="020B060402020209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12</a:t>
            </a:fld>
            <a:endParaRPr kumimoji="0" lang="zh-CN" altLang="en-US" sz="12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64986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所说的避免不利后果至少包含两层含义：一是在告知患者真实病情时，应当注意告知时间和方式方法；二是如果医生有充分证据证明无论用怎样合理的方式，比起向患者告知实情，隐瞒病情都会获得更好的结果，则医生可以选择不告知患者本人真实病情。</a:t>
            </a:r>
          </a:p>
        </p:txBody>
      </p:sp>
      <p:sp>
        <p:nvSpPr>
          <p:cNvPr id="4" name="灯片编号占位符 3"/>
          <p:cNvSpPr>
            <a:spLocks noGrp="1"/>
          </p:cNvSpPr>
          <p:nvPr>
            <p:ph type="sldNum" sz="quarter" idx="5"/>
          </p:nvPr>
        </p:nvSpPr>
        <p:spPr/>
        <p:txBody>
          <a:bodyPr/>
          <a:lstStyle/>
          <a:p>
            <a:fld id="{96F4C79A-296C-4F55-A307-FA6CF28C6C33}" type="slidenum">
              <a:rPr lang="zh-CN" altLang="en-US" smtClean="0"/>
              <a:pPr/>
              <a:t>13</a:t>
            </a:fld>
            <a:endParaRPr lang="zh-CN" altLang="en-US">
              <a:latin typeface="Arial" panose="020B0604020202020204" pitchFamily="34" charset="0"/>
            </a:endParaRPr>
          </a:p>
        </p:txBody>
      </p:sp>
    </p:spTree>
    <p:extLst>
      <p:ext uri="{BB962C8B-B14F-4D97-AF65-F5344CB8AC3E}">
        <p14:creationId xmlns:p14="http://schemas.microsoft.com/office/powerpoint/2010/main" val="3220987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noProof="1"/>
              <a:t>单击此处编辑母版副标题样式</a:t>
            </a:r>
          </a:p>
        </p:txBody>
      </p:sp>
      <p:sp>
        <p:nvSpPr>
          <p:cNvPr id="4" name="日期占位符 3">
            <a:extLst>
              <a:ext uri="{FF2B5EF4-FFF2-40B4-BE49-F238E27FC236}">
                <a16:creationId xmlns:a16="http://schemas.microsoft.com/office/drawing/2014/main" id="{99A842B0-5CD8-4965-AEA6-CC4CE0251D82}"/>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37CDB23D-5C2B-4CC9-AFF9-FBE09EFA438C}"/>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DA500942-C95C-43A2-BB4F-F6B30305BF5A}"/>
              </a:ext>
            </a:extLst>
          </p:cNvPr>
          <p:cNvSpPr>
            <a:spLocks noGrp="1"/>
          </p:cNvSpPr>
          <p:nvPr>
            <p:ph type="sldNum" sz="quarter" idx="12"/>
          </p:nvPr>
        </p:nvSpPr>
        <p:spPr/>
        <p:txBody>
          <a:bodyPr/>
          <a:lstStyle>
            <a:lvl1pPr>
              <a:defRPr/>
            </a:lvl1pPr>
          </a:lstStyle>
          <a:p>
            <a:fld id="{2A8778D9-164D-4797-A486-D434E43A3ED2}" type="slidenum">
              <a:rPr lang="zh-CN" altLang="en-US"/>
              <a:pPr/>
              <a:t>‹#›</a:t>
            </a:fld>
            <a:endParaRPr lang="zh-CN" altLang="en-US"/>
          </a:p>
        </p:txBody>
      </p:sp>
    </p:spTree>
    <p:extLst>
      <p:ext uri="{BB962C8B-B14F-4D97-AF65-F5344CB8AC3E}">
        <p14:creationId xmlns:p14="http://schemas.microsoft.com/office/powerpoint/2010/main" val="1797908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13FBE136-D6AA-4359-B06C-6ADC25BE800B}"/>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E9E44FC5-FE9E-42AF-BD36-3D50EE91BCF2}"/>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E9B042F-364F-4FAA-BD60-24F5A47DAFED}"/>
              </a:ext>
            </a:extLst>
          </p:cNvPr>
          <p:cNvSpPr>
            <a:spLocks noGrp="1"/>
          </p:cNvSpPr>
          <p:nvPr>
            <p:ph type="sldNum" sz="quarter" idx="12"/>
          </p:nvPr>
        </p:nvSpPr>
        <p:spPr/>
        <p:txBody>
          <a:bodyPr/>
          <a:lstStyle>
            <a:lvl1pPr>
              <a:defRPr/>
            </a:lvl1pPr>
          </a:lstStyle>
          <a:p>
            <a:fld id="{A87DD6E7-073B-4B8B-A85A-A74289E93098}" type="slidenum">
              <a:rPr lang="zh-CN" altLang="en-US"/>
              <a:pPr/>
              <a:t>‹#›</a:t>
            </a:fld>
            <a:endParaRPr lang="zh-CN" altLang="en-US"/>
          </a:p>
        </p:txBody>
      </p:sp>
    </p:spTree>
    <p:extLst>
      <p:ext uri="{BB962C8B-B14F-4D97-AF65-F5344CB8AC3E}">
        <p14:creationId xmlns:p14="http://schemas.microsoft.com/office/powerpoint/2010/main" val="2416932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0F59F0C7-9EC2-4EDF-A041-4D2733654E8A}"/>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93A17079-A9D0-4D04-8C8F-7AC881CFF4A1}"/>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39F1F42-B189-4F77-8ECC-8693EC4465BB}"/>
              </a:ext>
            </a:extLst>
          </p:cNvPr>
          <p:cNvSpPr>
            <a:spLocks noGrp="1"/>
          </p:cNvSpPr>
          <p:nvPr>
            <p:ph type="sldNum" sz="quarter" idx="12"/>
          </p:nvPr>
        </p:nvSpPr>
        <p:spPr/>
        <p:txBody>
          <a:bodyPr/>
          <a:lstStyle>
            <a:lvl1pPr>
              <a:defRPr/>
            </a:lvl1pPr>
          </a:lstStyle>
          <a:p>
            <a:fld id="{617D01F1-D623-42D7-9864-0D9761B82576}" type="slidenum">
              <a:rPr lang="zh-CN" altLang="en-US"/>
              <a:pPr/>
              <a:t>‹#›</a:t>
            </a:fld>
            <a:endParaRPr lang="zh-CN" altLang="en-US"/>
          </a:p>
        </p:txBody>
      </p:sp>
    </p:spTree>
    <p:extLst>
      <p:ext uri="{BB962C8B-B14F-4D97-AF65-F5344CB8AC3E}">
        <p14:creationId xmlns:p14="http://schemas.microsoft.com/office/powerpoint/2010/main" val="244937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noProof="1"/>
              <a:t>单击此处编辑母版副标题样式</a:t>
            </a:r>
          </a:p>
        </p:txBody>
      </p:sp>
      <p:sp>
        <p:nvSpPr>
          <p:cNvPr id="4" name="日期占位符 3">
            <a:extLst>
              <a:ext uri="{FF2B5EF4-FFF2-40B4-BE49-F238E27FC236}">
                <a16:creationId xmlns:a16="http://schemas.microsoft.com/office/drawing/2014/main" id="{C23CB433-7916-4AD6-8394-B357058EB6F8}"/>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5CE49CFE-90B8-4EF4-89A0-53707D682AD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4D7C06F-0346-49A9-B53A-2F122E1F0F2F}"/>
              </a:ext>
            </a:extLst>
          </p:cNvPr>
          <p:cNvSpPr>
            <a:spLocks noGrp="1"/>
          </p:cNvSpPr>
          <p:nvPr>
            <p:ph type="sldNum" sz="quarter" idx="12"/>
          </p:nvPr>
        </p:nvSpPr>
        <p:spPr/>
        <p:txBody>
          <a:bodyPr/>
          <a:lstStyle>
            <a:lvl1pPr>
              <a:defRPr/>
            </a:lvl1pPr>
          </a:lstStyle>
          <a:p>
            <a:pPr>
              <a:defRPr/>
            </a:pPr>
            <a:fld id="{9EE816D4-E199-4103-A408-F79875185143}" type="slidenum">
              <a:rPr lang="zh-CN" altLang="en-US"/>
              <a:pPr>
                <a:defRPr/>
              </a:pPr>
              <a:t>‹#›</a:t>
            </a:fld>
            <a:endParaRPr lang="zh-CN" altLang="en-US"/>
          </a:p>
        </p:txBody>
      </p:sp>
    </p:spTree>
    <p:extLst>
      <p:ext uri="{BB962C8B-B14F-4D97-AF65-F5344CB8AC3E}">
        <p14:creationId xmlns:p14="http://schemas.microsoft.com/office/powerpoint/2010/main" val="2718664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79309" y="32210"/>
            <a:ext cx="8229600" cy="1143000"/>
          </a:xfrm>
        </p:spPr>
        <p:txBody>
          <a:bodyPr>
            <a:normAutofit/>
          </a:bodyPr>
          <a:lstStyle>
            <a:lvl1pPr algn="l">
              <a:defRPr sz="3200" b="1">
                <a:solidFill>
                  <a:schemeClr val="bg1">
                    <a:lumMod val="65000"/>
                  </a:schemeClr>
                </a:solidFill>
                <a:latin typeface="微软雅黑" pitchFamily="34" charset="-122"/>
                <a:ea typeface="微软雅黑" pitchFamily="34" charset="-122"/>
              </a:defRPr>
            </a:lvl1p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C4E48271-B45E-470A-9C34-FA873E1FBFD5}"/>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618D523A-943E-45E3-AA15-4B1F256F6E8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85B3587-415C-4806-9C45-934F6A72E825}"/>
              </a:ext>
            </a:extLst>
          </p:cNvPr>
          <p:cNvSpPr>
            <a:spLocks noGrp="1"/>
          </p:cNvSpPr>
          <p:nvPr>
            <p:ph type="sldNum" sz="quarter" idx="12"/>
          </p:nvPr>
        </p:nvSpPr>
        <p:spPr/>
        <p:txBody>
          <a:bodyPr/>
          <a:lstStyle>
            <a:lvl1pPr>
              <a:defRPr/>
            </a:lvl1pPr>
          </a:lstStyle>
          <a:p>
            <a:pPr>
              <a:defRPr/>
            </a:pPr>
            <a:fld id="{4A63D176-9733-450F-879D-C497CCB533E1}" type="slidenum">
              <a:rPr lang="zh-CN" altLang="en-US"/>
              <a:pPr>
                <a:defRPr/>
              </a:pPr>
              <a:t>‹#›</a:t>
            </a:fld>
            <a:endParaRPr lang="zh-CN" altLang="en-US"/>
          </a:p>
        </p:txBody>
      </p:sp>
    </p:spTree>
    <p:extLst>
      <p:ext uri="{BB962C8B-B14F-4D97-AF65-F5344CB8AC3E}">
        <p14:creationId xmlns:p14="http://schemas.microsoft.com/office/powerpoint/2010/main" val="3796629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noProof="1"/>
              <a:t>单击此处编辑母版文本样式</a:t>
            </a:r>
          </a:p>
        </p:txBody>
      </p:sp>
      <p:sp>
        <p:nvSpPr>
          <p:cNvPr id="4" name="日期占位符 3">
            <a:extLst>
              <a:ext uri="{FF2B5EF4-FFF2-40B4-BE49-F238E27FC236}">
                <a16:creationId xmlns:a16="http://schemas.microsoft.com/office/drawing/2014/main" id="{46202F51-25D2-4624-8646-AA20C39E8A10}"/>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8CAD55CA-876A-4100-8368-8E7FED7FEF2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DF290F1-217C-40B1-8193-897E900C8CB8}"/>
              </a:ext>
            </a:extLst>
          </p:cNvPr>
          <p:cNvSpPr>
            <a:spLocks noGrp="1"/>
          </p:cNvSpPr>
          <p:nvPr>
            <p:ph type="sldNum" sz="quarter" idx="12"/>
          </p:nvPr>
        </p:nvSpPr>
        <p:spPr/>
        <p:txBody>
          <a:bodyPr/>
          <a:lstStyle>
            <a:lvl1pPr>
              <a:defRPr/>
            </a:lvl1pPr>
          </a:lstStyle>
          <a:p>
            <a:pPr>
              <a:defRPr/>
            </a:pPr>
            <a:fld id="{47B5C07F-0D88-4699-87EF-A366F586A9E3}" type="slidenum">
              <a:rPr lang="zh-CN" altLang="en-US"/>
              <a:pPr>
                <a:defRPr/>
              </a:pPr>
              <a:t>‹#›</a:t>
            </a:fld>
            <a:endParaRPr lang="zh-CN" altLang="en-US"/>
          </a:p>
        </p:txBody>
      </p:sp>
    </p:spTree>
    <p:extLst>
      <p:ext uri="{BB962C8B-B14F-4D97-AF65-F5344CB8AC3E}">
        <p14:creationId xmlns:p14="http://schemas.microsoft.com/office/powerpoint/2010/main" val="2516281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a:extLst>
              <a:ext uri="{FF2B5EF4-FFF2-40B4-BE49-F238E27FC236}">
                <a16:creationId xmlns:a16="http://schemas.microsoft.com/office/drawing/2014/main" id="{069A6B94-EA46-4EF4-B239-B4CEE55191A8}"/>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BAF63179-B361-4A7E-B178-A17EB9349D77}"/>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CDDD46FC-9028-4DA4-BEBC-601FF93F212F}"/>
              </a:ext>
            </a:extLst>
          </p:cNvPr>
          <p:cNvSpPr>
            <a:spLocks noGrp="1"/>
          </p:cNvSpPr>
          <p:nvPr>
            <p:ph type="sldNum" sz="quarter" idx="12"/>
          </p:nvPr>
        </p:nvSpPr>
        <p:spPr/>
        <p:txBody>
          <a:bodyPr/>
          <a:lstStyle>
            <a:lvl1pPr>
              <a:defRPr/>
            </a:lvl1pPr>
          </a:lstStyle>
          <a:p>
            <a:pPr>
              <a:defRPr/>
            </a:pPr>
            <a:fld id="{3319C414-B75F-4B0A-9835-B94E6843B6E4}" type="slidenum">
              <a:rPr lang="zh-CN" altLang="en-US"/>
              <a:pPr>
                <a:defRPr/>
              </a:pPr>
              <a:t>‹#›</a:t>
            </a:fld>
            <a:endParaRPr lang="zh-CN" altLang="en-US"/>
          </a:p>
        </p:txBody>
      </p:sp>
    </p:spTree>
    <p:extLst>
      <p:ext uri="{BB962C8B-B14F-4D97-AF65-F5344CB8AC3E}">
        <p14:creationId xmlns:p14="http://schemas.microsoft.com/office/powerpoint/2010/main" val="4021190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a:extLst>
              <a:ext uri="{FF2B5EF4-FFF2-40B4-BE49-F238E27FC236}">
                <a16:creationId xmlns:a16="http://schemas.microsoft.com/office/drawing/2014/main" id="{639C2D18-0335-43D8-A4A7-32948921EBE2}"/>
              </a:ext>
            </a:extLst>
          </p:cNvPr>
          <p:cNvSpPr>
            <a:spLocks noGrp="1"/>
          </p:cNvSpPr>
          <p:nvPr>
            <p:ph type="dt" sz="half" idx="10"/>
          </p:nvPr>
        </p:nvSpPr>
        <p:spPr/>
        <p:txBody>
          <a:bodyPr/>
          <a:lstStyle>
            <a:lvl1pPr>
              <a:defRPr/>
            </a:lvl1pPr>
          </a:lstStyle>
          <a:p>
            <a:pPr>
              <a:defRPr/>
            </a:pPr>
            <a:endParaRPr lang="zh-CN" altLang="en-US"/>
          </a:p>
        </p:txBody>
      </p:sp>
      <p:sp>
        <p:nvSpPr>
          <p:cNvPr id="8" name="页脚占位符 4">
            <a:extLst>
              <a:ext uri="{FF2B5EF4-FFF2-40B4-BE49-F238E27FC236}">
                <a16:creationId xmlns:a16="http://schemas.microsoft.com/office/drawing/2014/main" id="{E62EE8A9-D71E-4E1F-9D34-9BAFE3806E34}"/>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ED97E4D2-24E5-42E6-AB7B-DE0195C15876}"/>
              </a:ext>
            </a:extLst>
          </p:cNvPr>
          <p:cNvSpPr>
            <a:spLocks noGrp="1"/>
          </p:cNvSpPr>
          <p:nvPr>
            <p:ph type="sldNum" sz="quarter" idx="12"/>
          </p:nvPr>
        </p:nvSpPr>
        <p:spPr/>
        <p:txBody>
          <a:bodyPr/>
          <a:lstStyle>
            <a:lvl1pPr>
              <a:defRPr/>
            </a:lvl1pPr>
          </a:lstStyle>
          <a:p>
            <a:pPr>
              <a:defRPr/>
            </a:pPr>
            <a:fld id="{F49F2B18-C9AB-4135-B810-C43F3F75D260}" type="slidenum">
              <a:rPr lang="zh-CN" altLang="en-US"/>
              <a:pPr>
                <a:defRPr/>
              </a:pPr>
              <a:t>‹#›</a:t>
            </a:fld>
            <a:endParaRPr lang="zh-CN" altLang="en-US"/>
          </a:p>
        </p:txBody>
      </p:sp>
    </p:spTree>
    <p:extLst>
      <p:ext uri="{BB962C8B-B14F-4D97-AF65-F5344CB8AC3E}">
        <p14:creationId xmlns:p14="http://schemas.microsoft.com/office/powerpoint/2010/main" val="191781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a:extLst>
              <a:ext uri="{FF2B5EF4-FFF2-40B4-BE49-F238E27FC236}">
                <a16:creationId xmlns:a16="http://schemas.microsoft.com/office/drawing/2014/main" id="{9BA25721-4F60-4EA5-A8FE-0D78A5E52EA2}"/>
              </a:ext>
            </a:extLst>
          </p:cNvPr>
          <p:cNvSpPr>
            <a:spLocks noGrp="1"/>
          </p:cNvSpPr>
          <p:nvPr>
            <p:ph type="dt" sz="half" idx="10"/>
          </p:nvPr>
        </p:nvSpPr>
        <p:spPr/>
        <p:txBody>
          <a:bodyPr/>
          <a:lstStyle>
            <a:lvl1pPr>
              <a:defRPr/>
            </a:lvl1pPr>
          </a:lstStyle>
          <a:p>
            <a:pPr>
              <a:defRPr/>
            </a:pPr>
            <a:endParaRPr lang="zh-CN" altLang="en-US"/>
          </a:p>
        </p:txBody>
      </p:sp>
      <p:sp>
        <p:nvSpPr>
          <p:cNvPr id="4" name="页脚占位符 4">
            <a:extLst>
              <a:ext uri="{FF2B5EF4-FFF2-40B4-BE49-F238E27FC236}">
                <a16:creationId xmlns:a16="http://schemas.microsoft.com/office/drawing/2014/main" id="{5CF774C6-1FDA-42E5-B735-0BFF01EA8173}"/>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E02FBD4-A582-437A-964D-98D87246E114}"/>
              </a:ext>
            </a:extLst>
          </p:cNvPr>
          <p:cNvSpPr>
            <a:spLocks noGrp="1"/>
          </p:cNvSpPr>
          <p:nvPr>
            <p:ph type="sldNum" sz="quarter" idx="12"/>
          </p:nvPr>
        </p:nvSpPr>
        <p:spPr/>
        <p:txBody>
          <a:bodyPr/>
          <a:lstStyle>
            <a:lvl1pPr>
              <a:defRPr/>
            </a:lvl1pPr>
          </a:lstStyle>
          <a:p>
            <a:pPr>
              <a:defRPr/>
            </a:pPr>
            <a:fld id="{E65C24A6-1269-4BE0-94CC-1C716952C4C3}" type="slidenum">
              <a:rPr lang="zh-CN" altLang="en-US"/>
              <a:pPr>
                <a:defRPr/>
              </a:pPr>
              <a:t>‹#›</a:t>
            </a:fld>
            <a:endParaRPr lang="zh-CN" altLang="en-US"/>
          </a:p>
        </p:txBody>
      </p:sp>
    </p:spTree>
    <p:extLst>
      <p:ext uri="{BB962C8B-B14F-4D97-AF65-F5344CB8AC3E}">
        <p14:creationId xmlns:p14="http://schemas.microsoft.com/office/powerpoint/2010/main" val="2638886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3A67AFD-77B6-4EF3-8C54-037FC8C9F261}"/>
              </a:ext>
            </a:extLst>
          </p:cNvPr>
          <p:cNvSpPr>
            <a:spLocks noGrp="1"/>
          </p:cNvSpPr>
          <p:nvPr>
            <p:ph type="dt" sz="half" idx="10"/>
          </p:nvPr>
        </p:nvSpPr>
        <p:spPr/>
        <p:txBody>
          <a:bodyPr/>
          <a:lstStyle>
            <a:lvl1pPr>
              <a:defRPr/>
            </a:lvl1pPr>
          </a:lstStyle>
          <a:p>
            <a:pPr>
              <a:defRPr/>
            </a:pPr>
            <a:endParaRPr lang="zh-CN" altLang="en-US"/>
          </a:p>
        </p:txBody>
      </p:sp>
      <p:sp>
        <p:nvSpPr>
          <p:cNvPr id="3" name="页脚占位符 4">
            <a:extLst>
              <a:ext uri="{FF2B5EF4-FFF2-40B4-BE49-F238E27FC236}">
                <a16:creationId xmlns:a16="http://schemas.microsoft.com/office/drawing/2014/main" id="{B52287F8-7832-4D94-82AB-853062E5AB0E}"/>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7860BA79-4AE7-432D-8F62-04A51472F64B}"/>
              </a:ext>
            </a:extLst>
          </p:cNvPr>
          <p:cNvSpPr>
            <a:spLocks noGrp="1"/>
          </p:cNvSpPr>
          <p:nvPr>
            <p:ph type="sldNum" sz="quarter" idx="12"/>
          </p:nvPr>
        </p:nvSpPr>
        <p:spPr/>
        <p:txBody>
          <a:bodyPr/>
          <a:lstStyle>
            <a:lvl1pPr>
              <a:defRPr/>
            </a:lvl1pPr>
          </a:lstStyle>
          <a:p>
            <a:pPr>
              <a:defRPr/>
            </a:pPr>
            <a:fld id="{BAC354EA-4DC5-4B14-A333-3D7740BA0E30}" type="slidenum">
              <a:rPr lang="zh-CN" altLang="en-US"/>
              <a:pPr>
                <a:defRPr/>
              </a:pPr>
              <a:t>‹#›</a:t>
            </a:fld>
            <a:endParaRPr lang="zh-CN" altLang="en-US"/>
          </a:p>
        </p:txBody>
      </p:sp>
    </p:spTree>
    <p:extLst>
      <p:ext uri="{BB962C8B-B14F-4D97-AF65-F5344CB8AC3E}">
        <p14:creationId xmlns:p14="http://schemas.microsoft.com/office/powerpoint/2010/main" val="2730762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3B9CEA27-91E4-49DF-818C-DC0E9994ADDA}"/>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A359A7E9-CCE0-41D0-836D-81C8ECBFB01A}"/>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6392D2DB-3148-43BA-9CAE-AC3576B04AE7}"/>
              </a:ext>
            </a:extLst>
          </p:cNvPr>
          <p:cNvSpPr>
            <a:spLocks noGrp="1"/>
          </p:cNvSpPr>
          <p:nvPr>
            <p:ph type="sldNum" sz="quarter" idx="12"/>
          </p:nvPr>
        </p:nvSpPr>
        <p:spPr/>
        <p:txBody>
          <a:bodyPr/>
          <a:lstStyle>
            <a:lvl1pPr>
              <a:defRPr/>
            </a:lvl1pPr>
          </a:lstStyle>
          <a:p>
            <a:pPr>
              <a:defRPr/>
            </a:pPr>
            <a:fld id="{E5DCECAC-8027-48BE-A84E-57F122E8F008}" type="slidenum">
              <a:rPr lang="zh-CN" altLang="en-US"/>
              <a:pPr>
                <a:defRPr/>
              </a:pPr>
              <a:t>‹#›</a:t>
            </a:fld>
            <a:endParaRPr lang="zh-CN" altLang="en-US"/>
          </a:p>
        </p:txBody>
      </p:sp>
    </p:spTree>
    <p:extLst>
      <p:ext uri="{BB962C8B-B14F-4D97-AF65-F5344CB8AC3E}">
        <p14:creationId xmlns:p14="http://schemas.microsoft.com/office/powerpoint/2010/main" val="4225230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79309" y="32210"/>
            <a:ext cx="8229600" cy="1143000"/>
          </a:xfrm>
        </p:spPr>
        <p:txBody>
          <a:bodyPr>
            <a:normAutofit/>
          </a:bodyPr>
          <a:lstStyle>
            <a:lvl1pPr algn="l">
              <a:defRPr sz="3200" b="1">
                <a:solidFill>
                  <a:schemeClr val="bg1">
                    <a:lumMod val="65000"/>
                  </a:schemeClr>
                </a:solidFill>
                <a:latin typeface="微软雅黑" pitchFamily="34" charset="-122"/>
                <a:ea typeface="微软雅黑" pitchFamily="34" charset="-122"/>
              </a:defRPr>
            </a:lvl1p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C3EA5B65-9A45-40ED-AC62-C5A7B49BA359}"/>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E8711243-2580-4B99-AC75-A564664764C1}"/>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DC7E802-B55A-41DB-95B4-539FE9420CB3}"/>
              </a:ext>
            </a:extLst>
          </p:cNvPr>
          <p:cNvSpPr>
            <a:spLocks noGrp="1"/>
          </p:cNvSpPr>
          <p:nvPr>
            <p:ph type="sldNum" sz="quarter" idx="12"/>
          </p:nvPr>
        </p:nvSpPr>
        <p:spPr/>
        <p:txBody>
          <a:bodyPr/>
          <a:lstStyle>
            <a:lvl1pPr>
              <a:defRPr/>
            </a:lvl1pPr>
          </a:lstStyle>
          <a:p>
            <a:fld id="{5092BA9A-3E09-4DA5-B73E-AA9718CC186B}" type="slidenum">
              <a:rPr lang="zh-CN" altLang="en-US"/>
              <a:pPr/>
              <a:t>‹#›</a:t>
            </a:fld>
            <a:endParaRPr lang="zh-CN" altLang="en-US"/>
          </a:p>
        </p:txBody>
      </p:sp>
    </p:spTree>
    <p:extLst>
      <p:ext uri="{BB962C8B-B14F-4D97-AF65-F5344CB8AC3E}">
        <p14:creationId xmlns:p14="http://schemas.microsoft.com/office/powerpoint/2010/main" val="1030352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171B723F-2C95-40C9-869D-1777E5CB4482}"/>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B7EB47A3-7A98-4F0C-9B01-76DF99B78533}"/>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D2FFF77-DD3B-468E-81B4-2D0D4BF5F388}"/>
              </a:ext>
            </a:extLst>
          </p:cNvPr>
          <p:cNvSpPr>
            <a:spLocks noGrp="1"/>
          </p:cNvSpPr>
          <p:nvPr>
            <p:ph type="sldNum" sz="quarter" idx="12"/>
          </p:nvPr>
        </p:nvSpPr>
        <p:spPr/>
        <p:txBody>
          <a:bodyPr/>
          <a:lstStyle>
            <a:lvl1pPr>
              <a:defRPr/>
            </a:lvl1pPr>
          </a:lstStyle>
          <a:p>
            <a:pPr>
              <a:defRPr/>
            </a:pPr>
            <a:fld id="{2660528D-33A2-4ED5-9738-5C0B69B86C73}" type="slidenum">
              <a:rPr lang="zh-CN" altLang="en-US"/>
              <a:pPr>
                <a:defRPr/>
              </a:pPr>
              <a:t>‹#›</a:t>
            </a:fld>
            <a:endParaRPr lang="zh-CN" altLang="en-US"/>
          </a:p>
        </p:txBody>
      </p:sp>
    </p:spTree>
    <p:extLst>
      <p:ext uri="{BB962C8B-B14F-4D97-AF65-F5344CB8AC3E}">
        <p14:creationId xmlns:p14="http://schemas.microsoft.com/office/powerpoint/2010/main" val="2630671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2A63B8E3-CA92-4223-819C-5B1D2FA1D173}"/>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74E1F5FB-9896-43C5-A4A7-075CA8948C5C}"/>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8BC091C3-D341-48C9-A13F-B12A4C80D3CF}"/>
              </a:ext>
            </a:extLst>
          </p:cNvPr>
          <p:cNvSpPr>
            <a:spLocks noGrp="1"/>
          </p:cNvSpPr>
          <p:nvPr>
            <p:ph type="sldNum" sz="quarter" idx="12"/>
          </p:nvPr>
        </p:nvSpPr>
        <p:spPr/>
        <p:txBody>
          <a:bodyPr/>
          <a:lstStyle>
            <a:lvl1pPr>
              <a:defRPr/>
            </a:lvl1pPr>
          </a:lstStyle>
          <a:p>
            <a:pPr>
              <a:defRPr/>
            </a:pPr>
            <a:fld id="{8EDDAF76-D6F5-44C2-8962-4C589242E1FC}" type="slidenum">
              <a:rPr lang="zh-CN" altLang="en-US"/>
              <a:pPr>
                <a:defRPr/>
              </a:pPr>
              <a:t>‹#›</a:t>
            </a:fld>
            <a:endParaRPr lang="zh-CN" altLang="en-US"/>
          </a:p>
        </p:txBody>
      </p:sp>
    </p:spTree>
    <p:extLst>
      <p:ext uri="{BB962C8B-B14F-4D97-AF65-F5344CB8AC3E}">
        <p14:creationId xmlns:p14="http://schemas.microsoft.com/office/powerpoint/2010/main" val="3464334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C5493A6C-DF35-437F-9F3E-0899EC91FB67}"/>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8EDBCEEF-511A-4FA7-A751-55A56D348F0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8DF4A95A-5E62-46F5-A24A-F15EB725B2CE}"/>
              </a:ext>
            </a:extLst>
          </p:cNvPr>
          <p:cNvSpPr>
            <a:spLocks noGrp="1"/>
          </p:cNvSpPr>
          <p:nvPr>
            <p:ph type="sldNum" sz="quarter" idx="12"/>
          </p:nvPr>
        </p:nvSpPr>
        <p:spPr/>
        <p:txBody>
          <a:bodyPr/>
          <a:lstStyle>
            <a:lvl1pPr>
              <a:defRPr/>
            </a:lvl1pPr>
          </a:lstStyle>
          <a:p>
            <a:pPr>
              <a:defRPr/>
            </a:pPr>
            <a:fld id="{3A87E6E4-AE17-4D0A-888C-A6A65229229A}" type="slidenum">
              <a:rPr lang="zh-CN" altLang="en-US"/>
              <a:pPr>
                <a:defRPr/>
              </a:pPr>
              <a:t>‹#›</a:t>
            </a:fld>
            <a:endParaRPr lang="zh-CN" altLang="en-US"/>
          </a:p>
        </p:txBody>
      </p:sp>
    </p:spTree>
    <p:extLst>
      <p:ext uri="{BB962C8B-B14F-4D97-AF65-F5344CB8AC3E}">
        <p14:creationId xmlns:p14="http://schemas.microsoft.com/office/powerpoint/2010/main" val="3035985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noProof="1"/>
              <a:t>单击此处编辑母版副标题样式</a:t>
            </a:r>
          </a:p>
        </p:txBody>
      </p:sp>
      <p:sp>
        <p:nvSpPr>
          <p:cNvPr id="7" name="标题 6"/>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797908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endParaRPr lang="zh-CN" altLang="en-US"/>
          </a:p>
        </p:txBody>
      </p:sp>
      <p:sp>
        <p:nvSpPr>
          <p:cNvPr id="4" name="页脚占位符 3"/>
          <p:cNvSpPr>
            <a:spLocks noGrp="1"/>
          </p:cNvSpPr>
          <p:nvPr>
            <p:ph type="ftr" sz="quarter" idx="11"/>
          </p:nvPr>
        </p:nvSpPr>
        <p:spPr/>
        <p:txBody>
          <a:bodyPr/>
          <a:lstStyle/>
          <a:p>
            <a:pPr>
              <a:defRPr/>
            </a:pPr>
            <a:endParaRPr lang="zh-CN" altLang="en-US"/>
          </a:p>
        </p:txBody>
      </p:sp>
      <p:sp>
        <p:nvSpPr>
          <p:cNvPr id="5" name="灯片编号占位符 4"/>
          <p:cNvSpPr>
            <a:spLocks noGrp="1"/>
          </p:cNvSpPr>
          <p:nvPr>
            <p:ph type="sldNum" sz="quarter" idx="12"/>
          </p:nvPr>
        </p:nvSpPr>
        <p:spPr/>
        <p:txBody>
          <a:bodyPr/>
          <a:lstStyle/>
          <a:p>
            <a:fld id="{C5603A19-D2C0-4B06-A9F8-E9FCB7291C80}" type="slidenum">
              <a:rPr lang="zh-CN" altLang="en-US" smtClean="0"/>
              <a:pPr/>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endParaRPr lang="zh-CN" altLang="en-US"/>
          </a:p>
        </p:txBody>
      </p:sp>
      <p:sp>
        <p:nvSpPr>
          <p:cNvPr id="4" name="页脚占位符 3"/>
          <p:cNvSpPr>
            <a:spLocks noGrp="1"/>
          </p:cNvSpPr>
          <p:nvPr>
            <p:ph type="ftr" sz="quarter" idx="11"/>
          </p:nvPr>
        </p:nvSpPr>
        <p:spPr/>
        <p:txBody>
          <a:bodyPr/>
          <a:lstStyle/>
          <a:p>
            <a:pPr>
              <a:defRPr/>
            </a:pPr>
            <a:endParaRPr lang="zh-CN" altLang="en-US"/>
          </a:p>
        </p:txBody>
      </p:sp>
      <p:sp>
        <p:nvSpPr>
          <p:cNvPr id="5" name="灯片编号占位符 4"/>
          <p:cNvSpPr>
            <a:spLocks noGrp="1"/>
          </p:cNvSpPr>
          <p:nvPr>
            <p:ph type="sldNum" sz="quarter" idx="12"/>
          </p:nvPr>
        </p:nvSpPr>
        <p:spPr>
          <a:xfrm>
            <a:off x="5429256" y="5786454"/>
            <a:ext cx="2133600" cy="365125"/>
          </a:xfrm>
        </p:spPr>
        <p:txBody>
          <a:bodyPr/>
          <a:lstStyle/>
          <a:p>
            <a:fld id="{C5603A19-D2C0-4B06-A9F8-E9FCB7291C80}" type="slidenum">
              <a:rPr lang="zh-CN" altLang="en-US" smtClean="0"/>
              <a:pPr/>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79309" y="32210"/>
            <a:ext cx="8229600" cy="1143000"/>
          </a:xfrm>
        </p:spPr>
        <p:txBody>
          <a:bodyPr>
            <a:normAutofit/>
          </a:bodyPr>
          <a:lstStyle>
            <a:lvl1pPr algn="l">
              <a:defRPr sz="3200" b="1">
                <a:solidFill>
                  <a:schemeClr val="bg1">
                    <a:lumMod val="65000"/>
                  </a:schemeClr>
                </a:solidFill>
                <a:latin typeface="微软雅黑" pitchFamily="34" charset="-122"/>
                <a:ea typeface="微软雅黑" pitchFamily="34" charset="-122"/>
              </a:defRPr>
            </a:lvl1p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C3EA5B65-9A45-40ED-AC62-C5A7B49BA359}"/>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E8711243-2580-4B99-AC75-A564664764C1}"/>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DC7E802-B55A-41DB-95B4-539FE9420CB3}"/>
              </a:ext>
            </a:extLst>
          </p:cNvPr>
          <p:cNvSpPr>
            <a:spLocks noGrp="1"/>
          </p:cNvSpPr>
          <p:nvPr>
            <p:ph type="sldNum" sz="quarter" idx="12"/>
          </p:nvPr>
        </p:nvSpPr>
        <p:spPr/>
        <p:txBody>
          <a:bodyPr/>
          <a:lstStyle>
            <a:lvl1pPr>
              <a:defRPr/>
            </a:lvl1pPr>
          </a:lstStyle>
          <a:p>
            <a:fld id="{5092BA9A-3E09-4DA5-B73E-AA9718CC186B}" type="slidenum">
              <a:rPr lang="zh-CN" altLang="en-US"/>
              <a:pPr/>
              <a:t>‹#›</a:t>
            </a:fld>
            <a:endParaRPr lang="zh-CN" altLang="en-US"/>
          </a:p>
        </p:txBody>
      </p:sp>
    </p:spTree>
    <p:extLst>
      <p:ext uri="{BB962C8B-B14F-4D97-AF65-F5344CB8AC3E}">
        <p14:creationId xmlns:p14="http://schemas.microsoft.com/office/powerpoint/2010/main" val="1030352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noProof="1"/>
              <a:t>单击此处编辑母版文本样式</a:t>
            </a:r>
          </a:p>
        </p:txBody>
      </p:sp>
      <p:sp>
        <p:nvSpPr>
          <p:cNvPr id="4" name="日期占位符 3">
            <a:extLst>
              <a:ext uri="{FF2B5EF4-FFF2-40B4-BE49-F238E27FC236}">
                <a16:creationId xmlns:a16="http://schemas.microsoft.com/office/drawing/2014/main" id="{02C06F33-25C4-49B7-AE70-8AAB286E30A6}"/>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331C82C4-4ECB-461E-9AB3-E6DFD53C539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F30AC66F-CD50-4875-8893-59CCEAB47A33}"/>
              </a:ext>
            </a:extLst>
          </p:cNvPr>
          <p:cNvSpPr>
            <a:spLocks noGrp="1"/>
          </p:cNvSpPr>
          <p:nvPr>
            <p:ph type="sldNum" sz="quarter" idx="12"/>
          </p:nvPr>
        </p:nvSpPr>
        <p:spPr/>
        <p:txBody>
          <a:bodyPr/>
          <a:lstStyle>
            <a:lvl1pPr>
              <a:defRPr/>
            </a:lvl1pPr>
          </a:lstStyle>
          <a:p>
            <a:fld id="{84793A44-1807-45B7-9B9E-126469E18371}" type="slidenum">
              <a:rPr lang="zh-CN" altLang="en-US"/>
              <a:pPr/>
              <a:t>‹#›</a:t>
            </a:fld>
            <a:endParaRPr lang="zh-CN" altLang="en-US"/>
          </a:p>
        </p:txBody>
      </p:sp>
    </p:spTree>
    <p:extLst>
      <p:ext uri="{BB962C8B-B14F-4D97-AF65-F5344CB8AC3E}">
        <p14:creationId xmlns:p14="http://schemas.microsoft.com/office/powerpoint/2010/main" val="8717073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a:extLst>
              <a:ext uri="{FF2B5EF4-FFF2-40B4-BE49-F238E27FC236}">
                <a16:creationId xmlns:a16="http://schemas.microsoft.com/office/drawing/2014/main" id="{4050BD25-E243-4788-93B8-27FC93BA6D01}"/>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44877397-DAFC-4A13-9CC9-380A0D98B830}"/>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FF61382-D671-4B7A-BC77-6C0B2A05E287}"/>
              </a:ext>
            </a:extLst>
          </p:cNvPr>
          <p:cNvSpPr>
            <a:spLocks noGrp="1"/>
          </p:cNvSpPr>
          <p:nvPr>
            <p:ph type="sldNum" sz="quarter" idx="12"/>
          </p:nvPr>
        </p:nvSpPr>
        <p:spPr/>
        <p:txBody>
          <a:bodyPr/>
          <a:lstStyle>
            <a:lvl1pPr>
              <a:defRPr/>
            </a:lvl1pPr>
          </a:lstStyle>
          <a:p>
            <a:fld id="{A3D830ED-80FE-4050-93C3-EE6F17CE1251}" type="slidenum">
              <a:rPr lang="zh-CN" altLang="en-US"/>
              <a:pPr/>
              <a:t>‹#›</a:t>
            </a:fld>
            <a:endParaRPr lang="zh-CN" altLang="en-US"/>
          </a:p>
        </p:txBody>
      </p:sp>
    </p:spTree>
    <p:extLst>
      <p:ext uri="{BB962C8B-B14F-4D97-AF65-F5344CB8AC3E}">
        <p14:creationId xmlns:p14="http://schemas.microsoft.com/office/powerpoint/2010/main" val="4209960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a:extLst>
              <a:ext uri="{FF2B5EF4-FFF2-40B4-BE49-F238E27FC236}">
                <a16:creationId xmlns:a16="http://schemas.microsoft.com/office/drawing/2014/main" id="{FE534562-3A4F-408C-9C16-877149FCED1A}"/>
              </a:ext>
            </a:extLst>
          </p:cNvPr>
          <p:cNvSpPr>
            <a:spLocks noGrp="1"/>
          </p:cNvSpPr>
          <p:nvPr>
            <p:ph type="dt" sz="half" idx="10"/>
          </p:nvPr>
        </p:nvSpPr>
        <p:spPr/>
        <p:txBody>
          <a:bodyPr/>
          <a:lstStyle>
            <a:lvl1pPr>
              <a:defRPr/>
            </a:lvl1pPr>
          </a:lstStyle>
          <a:p>
            <a:pPr>
              <a:defRPr/>
            </a:pPr>
            <a:endParaRPr lang="zh-CN" altLang="en-US"/>
          </a:p>
        </p:txBody>
      </p:sp>
      <p:sp>
        <p:nvSpPr>
          <p:cNvPr id="8" name="页脚占位符 4">
            <a:extLst>
              <a:ext uri="{FF2B5EF4-FFF2-40B4-BE49-F238E27FC236}">
                <a16:creationId xmlns:a16="http://schemas.microsoft.com/office/drawing/2014/main" id="{7BE6E952-8037-453C-A74F-BC8E7976322C}"/>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214ECB4-8BE1-4B7C-B654-0D5540217004}"/>
              </a:ext>
            </a:extLst>
          </p:cNvPr>
          <p:cNvSpPr>
            <a:spLocks noGrp="1"/>
          </p:cNvSpPr>
          <p:nvPr>
            <p:ph type="sldNum" sz="quarter" idx="12"/>
          </p:nvPr>
        </p:nvSpPr>
        <p:spPr/>
        <p:txBody>
          <a:bodyPr/>
          <a:lstStyle>
            <a:lvl1pPr>
              <a:defRPr/>
            </a:lvl1pPr>
          </a:lstStyle>
          <a:p>
            <a:fld id="{DF819F7B-C40C-400C-8B12-2CC1D24F9DF8}" type="slidenum">
              <a:rPr lang="zh-CN" altLang="en-US"/>
              <a:pPr/>
              <a:t>‹#›</a:t>
            </a:fld>
            <a:endParaRPr lang="zh-CN" altLang="en-US"/>
          </a:p>
        </p:txBody>
      </p:sp>
    </p:spTree>
    <p:extLst>
      <p:ext uri="{BB962C8B-B14F-4D97-AF65-F5344CB8AC3E}">
        <p14:creationId xmlns:p14="http://schemas.microsoft.com/office/powerpoint/2010/main" val="3091478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noProof="1"/>
              <a:t>单击此处编辑母版文本样式</a:t>
            </a:r>
          </a:p>
        </p:txBody>
      </p:sp>
      <p:sp>
        <p:nvSpPr>
          <p:cNvPr id="4" name="日期占位符 3">
            <a:extLst>
              <a:ext uri="{FF2B5EF4-FFF2-40B4-BE49-F238E27FC236}">
                <a16:creationId xmlns:a16="http://schemas.microsoft.com/office/drawing/2014/main" id="{02C06F33-25C4-49B7-AE70-8AAB286E30A6}"/>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331C82C4-4ECB-461E-9AB3-E6DFD53C539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F30AC66F-CD50-4875-8893-59CCEAB47A33}"/>
              </a:ext>
            </a:extLst>
          </p:cNvPr>
          <p:cNvSpPr>
            <a:spLocks noGrp="1"/>
          </p:cNvSpPr>
          <p:nvPr>
            <p:ph type="sldNum" sz="quarter" idx="12"/>
          </p:nvPr>
        </p:nvSpPr>
        <p:spPr/>
        <p:txBody>
          <a:bodyPr/>
          <a:lstStyle>
            <a:lvl1pPr>
              <a:defRPr/>
            </a:lvl1pPr>
          </a:lstStyle>
          <a:p>
            <a:fld id="{84793A44-1807-45B7-9B9E-126469E18371}" type="slidenum">
              <a:rPr lang="zh-CN" altLang="en-US"/>
              <a:pPr/>
              <a:t>‹#›</a:t>
            </a:fld>
            <a:endParaRPr lang="zh-CN" altLang="en-US"/>
          </a:p>
        </p:txBody>
      </p:sp>
    </p:spTree>
    <p:extLst>
      <p:ext uri="{BB962C8B-B14F-4D97-AF65-F5344CB8AC3E}">
        <p14:creationId xmlns:p14="http://schemas.microsoft.com/office/powerpoint/2010/main" val="871707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a:extLst>
              <a:ext uri="{FF2B5EF4-FFF2-40B4-BE49-F238E27FC236}">
                <a16:creationId xmlns:a16="http://schemas.microsoft.com/office/drawing/2014/main" id="{87251E4A-187F-4903-A1C5-E4866A8BCB1D}"/>
              </a:ext>
            </a:extLst>
          </p:cNvPr>
          <p:cNvSpPr>
            <a:spLocks noGrp="1"/>
          </p:cNvSpPr>
          <p:nvPr>
            <p:ph type="dt" sz="half" idx="10"/>
          </p:nvPr>
        </p:nvSpPr>
        <p:spPr/>
        <p:txBody>
          <a:bodyPr/>
          <a:lstStyle>
            <a:lvl1pPr>
              <a:defRPr/>
            </a:lvl1pPr>
          </a:lstStyle>
          <a:p>
            <a:pPr>
              <a:defRPr/>
            </a:pPr>
            <a:endParaRPr lang="zh-CN" altLang="en-US"/>
          </a:p>
        </p:txBody>
      </p:sp>
      <p:sp>
        <p:nvSpPr>
          <p:cNvPr id="4" name="页脚占位符 4">
            <a:extLst>
              <a:ext uri="{FF2B5EF4-FFF2-40B4-BE49-F238E27FC236}">
                <a16:creationId xmlns:a16="http://schemas.microsoft.com/office/drawing/2014/main" id="{FF59608C-DE16-431E-A1EA-A2330E8E5998}"/>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8B5C3B5-6D7B-42C4-AEA8-85F0558D9D2C}"/>
              </a:ext>
            </a:extLst>
          </p:cNvPr>
          <p:cNvSpPr>
            <a:spLocks noGrp="1"/>
          </p:cNvSpPr>
          <p:nvPr>
            <p:ph type="sldNum" sz="quarter" idx="12"/>
          </p:nvPr>
        </p:nvSpPr>
        <p:spPr/>
        <p:txBody>
          <a:bodyPr/>
          <a:lstStyle>
            <a:lvl1pPr>
              <a:defRPr/>
            </a:lvl1pPr>
          </a:lstStyle>
          <a:p>
            <a:fld id="{35D017E5-75CB-47E5-A460-FDB1C8FF34BB}" type="slidenum">
              <a:rPr lang="zh-CN" altLang="en-US"/>
              <a:pPr/>
              <a:t>‹#›</a:t>
            </a:fld>
            <a:endParaRPr lang="zh-CN" altLang="en-US"/>
          </a:p>
        </p:txBody>
      </p:sp>
    </p:spTree>
    <p:extLst>
      <p:ext uri="{BB962C8B-B14F-4D97-AF65-F5344CB8AC3E}">
        <p14:creationId xmlns:p14="http://schemas.microsoft.com/office/powerpoint/2010/main" val="18575413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BDDB4F6-47AB-4459-AD53-895CDF8B3908}"/>
              </a:ext>
            </a:extLst>
          </p:cNvPr>
          <p:cNvSpPr>
            <a:spLocks noGrp="1"/>
          </p:cNvSpPr>
          <p:nvPr>
            <p:ph type="dt" sz="half" idx="10"/>
          </p:nvPr>
        </p:nvSpPr>
        <p:spPr/>
        <p:txBody>
          <a:bodyPr/>
          <a:lstStyle>
            <a:lvl1pPr>
              <a:defRPr/>
            </a:lvl1pPr>
          </a:lstStyle>
          <a:p>
            <a:pPr>
              <a:defRPr/>
            </a:pPr>
            <a:endParaRPr lang="zh-CN" altLang="en-US"/>
          </a:p>
        </p:txBody>
      </p:sp>
      <p:sp>
        <p:nvSpPr>
          <p:cNvPr id="3" name="页脚占位符 4">
            <a:extLst>
              <a:ext uri="{FF2B5EF4-FFF2-40B4-BE49-F238E27FC236}">
                <a16:creationId xmlns:a16="http://schemas.microsoft.com/office/drawing/2014/main" id="{28DE1CD3-4839-45D5-AAD5-196D04C9B441}"/>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8EEB8B88-0751-4BFE-9194-A0D7E3993F34}"/>
              </a:ext>
            </a:extLst>
          </p:cNvPr>
          <p:cNvSpPr>
            <a:spLocks noGrp="1"/>
          </p:cNvSpPr>
          <p:nvPr>
            <p:ph type="sldNum" sz="quarter" idx="12"/>
          </p:nvPr>
        </p:nvSpPr>
        <p:spPr/>
        <p:txBody>
          <a:bodyPr/>
          <a:lstStyle>
            <a:lvl1pPr>
              <a:defRPr/>
            </a:lvl1pPr>
          </a:lstStyle>
          <a:p>
            <a:fld id="{FF66C45D-D810-4047-AB60-3F0B9586003B}" type="slidenum">
              <a:rPr lang="zh-CN" altLang="en-US"/>
              <a:pPr/>
              <a:t>‹#›</a:t>
            </a:fld>
            <a:endParaRPr lang="zh-CN" altLang="en-US"/>
          </a:p>
        </p:txBody>
      </p:sp>
    </p:spTree>
    <p:extLst>
      <p:ext uri="{BB962C8B-B14F-4D97-AF65-F5344CB8AC3E}">
        <p14:creationId xmlns:p14="http://schemas.microsoft.com/office/powerpoint/2010/main" val="29584027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8E5BD1D5-D355-48D7-99F1-43BF8F181849}"/>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04439C70-0604-41AB-94BD-9ECEDD167FC0}"/>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CA17B49F-2D38-4B6A-A0EC-A214F6045CFF}"/>
              </a:ext>
            </a:extLst>
          </p:cNvPr>
          <p:cNvSpPr>
            <a:spLocks noGrp="1"/>
          </p:cNvSpPr>
          <p:nvPr>
            <p:ph type="sldNum" sz="quarter" idx="12"/>
          </p:nvPr>
        </p:nvSpPr>
        <p:spPr/>
        <p:txBody>
          <a:bodyPr/>
          <a:lstStyle>
            <a:lvl1pPr>
              <a:defRPr/>
            </a:lvl1pPr>
          </a:lstStyle>
          <a:p>
            <a:fld id="{F7C48D48-EA98-4756-83B5-86137E2AE9B4}" type="slidenum">
              <a:rPr lang="zh-CN" altLang="en-US"/>
              <a:pPr/>
              <a:t>‹#›</a:t>
            </a:fld>
            <a:endParaRPr lang="zh-CN" altLang="en-US"/>
          </a:p>
        </p:txBody>
      </p:sp>
    </p:spTree>
    <p:extLst>
      <p:ext uri="{BB962C8B-B14F-4D97-AF65-F5344CB8AC3E}">
        <p14:creationId xmlns:p14="http://schemas.microsoft.com/office/powerpoint/2010/main" val="40520273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65C4F765-3A80-4F82-BEDF-7DEDF13BA5A4}"/>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02F5F6FA-ADDF-4351-9FBB-BDEC48CDAC1D}"/>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1BA70619-3696-4FD0-84F5-98F0ABD2BB70}"/>
              </a:ext>
            </a:extLst>
          </p:cNvPr>
          <p:cNvSpPr>
            <a:spLocks noGrp="1"/>
          </p:cNvSpPr>
          <p:nvPr>
            <p:ph type="sldNum" sz="quarter" idx="12"/>
          </p:nvPr>
        </p:nvSpPr>
        <p:spPr/>
        <p:txBody>
          <a:bodyPr/>
          <a:lstStyle>
            <a:lvl1pPr>
              <a:defRPr/>
            </a:lvl1pPr>
          </a:lstStyle>
          <a:p>
            <a:fld id="{E10882F8-8669-4717-A962-43F492ED3286}" type="slidenum">
              <a:rPr lang="zh-CN" altLang="en-US"/>
              <a:pPr/>
              <a:t>‹#›</a:t>
            </a:fld>
            <a:endParaRPr lang="zh-CN" altLang="en-US"/>
          </a:p>
        </p:txBody>
      </p:sp>
    </p:spTree>
    <p:extLst>
      <p:ext uri="{BB962C8B-B14F-4D97-AF65-F5344CB8AC3E}">
        <p14:creationId xmlns:p14="http://schemas.microsoft.com/office/powerpoint/2010/main" val="2279675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13FBE136-D6AA-4359-B06C-6ADC25BE800B}"/>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E9E44FC5-FE9E-42AF-BD36-3D50EE91BCF2}"/>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E9B042F-364F-4FAA-BD60-24F5A47DAFED}"/>
              </a:ext>
            </a:extLst>
          </p:cNvPr>
          <p:cNvSpPr>
            <a:spLocks noGrp="1"/>
          </p:cNvSpPr>
          <p:nvPr>
            <p:ph type="sldNum" sz="quarter" idx="12"/>
          </p:nvPr>
        </p:nvSpPr>
        <p:spPr/>
        <p:txBody>
          <a:bodyPr/>
          <a:lstStyle>
            <a:lvl1pPr>
              <a:defRPr/>
            </a:lvl1pPr>
          </a:lstStyle>
          <a:p>
            <a:fld id="{A87DD6E7-073B-4B8B-A85A-A74289E93098}" type="slidenum">
              <a:rPr lang="zh-CN" altLang="en-US"/>
              <a:pPr/>
              <a:t>‹#›</a:t>
            </a:fld>
            <a:endParaRPr lang="zh-CN" altLang="en-US"/>
          </a:p>
        </p:txBody>
      </p:sp>
    </p:spTree>
    <p:extLst>
      <p:ext uri="{BB962C8B-B14F-4D97-AF65-F5344CB8AC3E}">
        <p14:creationId xmlns:p14="http://schemas.microsoft.com/office/powerpoint/2010/main" val="2416932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0F59F0C7-9EC2-4EDF-A041-4D2733654E8A}"/>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93A17079-A9D0-4D04-8C8F-7AC881CFF4A1}"/>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39F1F42-B189-4F77-8ECC-8693EC4465BB}"/>
              </a:ext>
            </a:extLst>
          </p:cNvPr>
          <p:cNvSpPr>
            <a:spLocks noGrp="1"/>
          </p:cNvSpPr>
          <p:nvPr>
            <p:ph type="sldNum" sz="quarter" idx="12"/>
          </p:nvPr>
        </p:nvSpPr>
        <p:spPr/>
        <p:txBody>
          <a:bodyPr/>
          <a:lstStyle>
            <a:lvl1pPr>
              <a:defRPr/>
            </a:lvl1pPr>
          </a:lstStyle>
          <a:p>
            <a:fld id="{617D01F1-D623-42D7-9864-0D9761B82576}" type="slidenum">
              <a:rPr lang="zh-CN" altLang="en-US"/>
              <a:pPr/>
              <a:t>‹#›</a:t>
            </a:fld>
            <a:endParaRPr lang="zh-CN" altLang="en-US"/>
          </a:p>
        </p:txBody>
      </p:sp>
    </p:spTree>
    <p:extLst>
      <p:ext uri="{BB962C8B-B14F-4D97-AF65-F5344CB8AC3E}">
        <p14:creationId xmlns:p14="http://schemas.microsoft.com/office/powerpoint/2010/main" val="2449370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noProof="1"/>
              <a:t>单击此处编辑母版副标题样式</a:t>
            </a:r>
          </a:p>
        </p:txBody>
      </p:sp>
      <p:sp>
        <p:nvSpPr>
          <p:cNvPr id="7" name="标题 6"/>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797908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endParaRPr lang="zh-CN" altLang="en-US"/>
          </a:p>
        </p:txBody>
      </p:sp>
      <p:sp>
        <p:nvSpPr>
          <p:cNvPr id="4" name="页脚占位符 3"/>
          <p:cNvSpPr>
            <a:spLocks noGrp="1"/>
          </p:cNvSpPr>
          <p:nvPr>
            <p:ph type="ftr" sz="quarter" idx="11"/>
          </p:nvPr>
        </p:nvSpPr>
        <p:spPr/>
        <p:txBody>
          <a:bodyPr/>
          <a:lstStyle/>
          <a:p>
            <a:pPr>
              <a:defRPr/>
            </a:pPr>
            <a:endParaRPr lang="zh-CN" altLang="en-US"/>
          </a:p>
        </p:txBody>
      </p:sp>
      <p:sp>
        <p:nvSpPr>
          <p:cNvPr id="5" name="灯片编号占位符 4"/>
          <p:cNvSpPr>
            <a:spLocks noGrp="1"/>
          </p:cNvSpPr>
          <p:nvPr>
            <p:ph type="sldNum" sz="quarter" idx="12"/>
          </p:nvPr>
        </p:nvSpPr>
        <p:spPr/>
        <p:txBody>
          <a:bodyPr/>
          <a:lstStyle/>
          <a:p>
            <a:fld id="{C5603A19-D2C0-4B06-A9F8-E9FCB7291C80}" type="slidenum">
              <a:rPr lang="zh-CN" altLang="en-US" smtClean="0"/>
              <a:pPr/>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endParaRPr lang="zh-CN" altLang="en-US"/>
          </a:p>
        </p:txBody>
      </p:sp>
      <p:sp>
        <p:nvSpPr>
          <p:cNvPr id="4" name="页脚占位符 3"/>
          <p:cNvSpPr>
            <a:spLocks noGrp="1"/>
          </p:cNvSpPr>
          <p:nvPr>
            <p:ph type="ftr" sz="quarter" idx="11"/>
          </p:nvPr>
        </p:nvSpPr>
        <p:spPr/>
        <p:txBody>
          <a:bodyPr/>
          <a:lstStyle/>
          <a:p>
            <a:pPr>
              <a:defRPr/>
            </a:pPr>
            <a:endParaRPr lang="zh-CN" altLang="en-US"/>
          </a:p>
        </p:txBody>
      </p:sp>
      <p:sp>
        <p:nvSpPr>
          <p:cNvPr id="5" name="灯片编号占位符 4"/>
          <p:cNvSpPr>
            <a:spLocks noGrp="1"/>
          </p:cNvSpPr>
          <p:nvPr>
            <p:ph type="sldNum" sz="quarter" idx="12"/>
          </p:nvPr>
        </p:nvSpPr>
        <p:spPr>
          <a:xfrm>
            <a:off x="5429256" y="5786454"/>
            <a:ext cx="2133600" cy="365125"/>
          </a:xfrm>
        </p:spPr>
        <p:txBody>
          <a:bodyPr/>
          <a:lstStyle/>
          <a:p>
            <a:fld id="{C5603A19-D2C0-4B06-A9F8-E9FCB7291C80}" type="slidenum">
              <a:rPr lang="zh-CN" altLang="en-US" smtClean="0"/>
              <a:pPr/>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79309" y="32210"/>
            <a:ext cx="8229600" cy="1143000"/>
          </a:xfrm>
        </p:spPr>
        <p:txBody>
          <a:bodyPr>
            <a:normAutofit/>
          </a:bodyPr>
          <a:lstStyle>
            <a:lvl1pPr algn="l">
              <a:defRPr sz="3200" b="1">
                <a:solidFill>
                  <a:schemeClr val="bg1">
                    <a:lumMod val="65000"/>
                  </a:schemeClr>
                </a:solidFill>
                <a:latin typeface="微软雅黑" pitchFamily="34" charset="-122"/>
                <a:ea typeface="微软雅黑" pitchFamily="34" charset="-122"/>
              </a:defRPr>
            </a:lvl1p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C3EA5B65-9A45-40ED-AC62-C5A7B49BA359}"/>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E8711243-2580-4B99-AC75-A564664764C1}"/>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DC7E802-B55A-41DB-95B4-539FE9420CB3}"/>
              </a:ext>
            </a:extLst>
          </p:cNvPr>
          <p:cNvSpPr>
            <a:spLocks noGrp="1"/>
          </p:cNvSpPr>
          <p:nvPr>
            <p:ph type="sldNum" sz="quarter" idx="12"/>
          </p:nvPr>
        </p:nvSpPr>
        <p:spPr/>
        <p:txBody>
          <a:bodyPr/>
          <a:lstStyle>
            <a:lvl1pPr>
              <a:defRPr/>
            </a:lvl1pPr>
          </a:lstStyle>
          <a:p>
            <a:fld id="{5092BA9A-3E09-4DA5-B73E-AA9718CC186B}" type="slidenum">
              <a:rPr lang="zh-CN" altLang="en-US"/>
              <a:pPr/>
              <a:t>‹#›</a:t>
            </a:fld>
            <a:endParaRPr lang="zh-CN" altLang="en-US"/>
          </a:p>
        </p:txBody>
      </p:sp>
    </p:spTree>
    <p:extLst>
      <p:ext uri="{BB962C8B-B14F-4D97-AF65-F5344CB8AC3E}">
        <p14:creationId xmlns:p14="http://schemas.microsoft.com/office/powerpoint/2010/main" val="1030352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a:extLst>
              <a:ext uri="{FF2B5EF4-FFF2-40B4-BE49-F238E27FC236}">
                <a16:creationId xmlns:a16="http://schemas.microsoft.com/office/drawing/2014/main" id="{4050BD25-E243-4788-93B8-27FC93BA6D01}"/>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44877397-DAFC-4A13-9CC9-380A0D98B830}"/>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FF61382-D671-4B7A-BC77-6C0B2A05E287}"/>
              </a:ext>
            </a:extLst>
          </p:cNvPr>
          <p:cNvSpPr>
            <a:spLocks noGrp="1"/>
          </p:cNvSpPr>
          <p:nvPr>
            <p:ph type="sldNum" sz="quarter" idx="12"/>
          </p:nvPr>
        </p:nvSpPr>
        <p:spPr/>
        <p:txBody>
          <a:bodyPr/>
          <a:lstStyle>
            <a:lvl1pPr>
              <a:defRPr/>
            </a:lvl1pPr>
          </a:lstStyle>
          <a:p>
            <a:fld id="{A3D830ED-80FE-4050-93C3-EE6F17CE1251}" type="slidenum">
              <a:rPr lang="zh-CN" altLang="en-US"/>
              <a:pPr/>
              <a:t>‹#›</a:t>
            </a:fld>
            <a:endParaRPr lang="zh-CN" altLang="en-US"/>
          </a:p>
        </p:txBody>
      </p:sp>
    </p:spTree>
    <p:extLst>
      <p:ext uri="{BB962C8B-B14F-4D97-AF65-F5344CB8AC3E}">
        <p14:creationId xmlns:p14="http://schemas.microsoft.com/office/powerpoint/2010/main" val="42099604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noProof="1"/>
              <a:t>单击此处编辑母版文本样式</a:t>
            </a:r>
          </a:p>
        </p:txBody>
      </p:sp>
      <p:sp>
        <p:nvSpPr>
          <p:cNvPr id="4" name="日期占位符 3">
            <a:extLst>
              <a:ext uri="{FF2B5EF4-FFF2-40B4-BE49-F238E27FC236}">
                <a16:creationId xmlns:a16="http://schemas.microsoft.com/office/drawing/2014/main" id="{02C06F33-25C4-49B7-AE70-8AAB286E30A6}"/>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331C82C4-4ECB-461E-9AB3-E6DFD53C539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F30AC66F-CD50-4875-8893-59CCEAB47A33}"/>
              </a:ext>
            </a:extLst>
          </p:cNvPr>
          <p:cNvSpPr>
            <a:spLocks noGrp="1"/>
          </p:cNvSpPr>
          <p:nvPr>
            <p:ph type="sldNum" sz="quarter" idx="12"/>
          </p:nvPr>
        </p:nvSpPr>
        <p:spPr/>
        <p:txBody>
          <a:bodyPr/>
          <a:lstStyle>
            <a:lvl1pPr>
              <a:defRPr/>
            </a:lvl1pPr>
          </a:lstStyle>
          <a:p>
            <a:fld id="{84793A44-1807-45B7-9B9E-126469E18371}" type="slidenum">
              <a:rPr lang="zh-CN" altLang="en-US"/>
              <a:pPr/>
              <a:t>‹#›</a:t>
            </a:fld>
            <a:endParaRPr lang="zh-CN" altLang="en-US"/>
          </a:p>
        </p:txBody>
      </p:sp>
    </p:spTree>
    <p:extLst>
      <p:ext uri="{BB962C8B-B14F-4D97-AF65-F5344CB8AC3E}">
        <p14:creationId xmlns:p14="http://schemas.microsoft.com/office/powerpoint/2010/main" val="8717073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a:extLst>
              <a:ext uri="{FF2B5EF4-FFF2-40B4-BE49-F238E27FC236}">
                <a16:creationId xmlns:a16="http://schemas.microsoft.com/office/drawing/2014/main" id="{4050BD25-E243-4788-93B8-27FC93BA6D01}"/>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44877397-DAFC-4A13-9CC9-380A0D98B830}"/>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FF61382-D671-4B7A-BC77-6C0B2A05E287}"/>
              </a:ext>
            </a:extLst>
          </p:cNvPr>
          <p:cNvSpPr>
            <a:spLocks noGrp="1"/>
          </p:cNvSpPr>
          <p:nvPr>
            <p:ph type="sldNum" sz="quarter" idx="12"/>
          </p:nvPr>
        </p:nvSpPr>
        <p:spPr/>
        <p:txBody>
          <a:bodyPr/>
          <a:lstStyle>
            <a:lvl1pPr>
              <a:defRPr/>
            </a:lvl1pPr>
          </a:lstStyle>
          <a:p>
            <a:fld id="{A3D830ED-80FE-4050-93C3-EE6F17CE1251}" type="slidenum">
              <a:rPr lang="zh-CN" altLang="en-US"/>
              <a:pPr/>
              <a:t>‹#›</a:t>
            </a:fld>
            <a:endParaRPr lang="zh-CN" altLang="en-US"/>
          </a:p>
        </p:txBody>
      </p:sp>
    </p:spTree>
    <p:extLst>
      <p:ext uri="{BB962C8B-B14F-4D97-AF65-F5344CB8AC3E}">
        <p14:creationId xmlns:p14="http://schemas.microsoft.com/office/powerpoint/2010/main" val="42099604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a:extLst>
              <a:ext uri="{FF2B5EF4-FFF2-40B4-BE49-F238E27FC236}">
                <a16:creationId xmlns:a16="http://schemas.microsoft.com/office/drawing/2014/main" id="{FE534562-3A4F-408C-9C16-877149FCED1A}"/>
              </a:ext>
            </a:extLst>
          </p:cNvPr>
          <p:cNvSpPr>
            <a:spLocks noGrp="1"/>
          </p:cNvSpPr>
          <p:nvPr>
            <p:ph type="dt" sz="half" idx="10"/>
          </p:nvPr>
        </p:nvSpPr>
        <p:spPr/>
        <p:txBody>
          <a:bodyPr/>
          <a:lstStyle>
            <a:lvl1pPr>
              <a:defRPr/>
            </a:lvl1pPr>
          </a:lstStyle>
          <a:p>
            <a:pPr>
              <a:defRPr/>
            </a:pPr>
            <a:endParaRPr lang="zh-CN" altLang="en-US"/>
          </a:p>
        </p:txBody>
      </p:sp>
      <p:sp>
        <p:nvSpPr>
          <p:cNvPr id="8" name="页脚占位符 4">
            <a:extLst>
              <a:ext uri="{FF2B5EF4-FFF2-40B4-BE49-F238E27FC236}">
                <a16:creationId xmlns:a16="http://schemas.microsoft.com/office/drawing/2014/main" id="{7BE6E952-8037-453C-A74F-BC8E7976322C}"/>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214ECB4-8BE1-4B7C-B654-0D5540217004}"/>
              </a:ext>
            </a:extLst>
          </p:cNvPr>
          <p:cNvSpPr>
            <a:spLocks noGrp="1"/>
          </p:cNvSpPr>
          <p:nvPr>
            <p:ph type="sldNum" sz="quarter" idx="12"/>
          </p:nvPr>
        </p:nvSpPr>
        <p:spPr/>
        <p:txBody>
          <a:bodyPr/>
          <a:lstStyle>
            <a:lvl1pPr>
              <a:defRPr/>
            </a:lvl1pPr>
          </a:lstStyle>
          <a:p>
            <a:fld id="{DF819F7B-C40C-400C-8B12-2CC1D24F9DF8}" type="slidenum">
              <a:rPr lang="zh-CN" altLang="en-US"/>
              <a:pPr/>
              <a:t>‹#›</a:t>
            </a:fld>
            <a:endParaRPr lang="zh-CN" altLang="en-US"/>
          </a:p>
        </p:txBody>
      </p:sp>
    </p:spTree>
    <p:extLst>
      <p:ext uri="{BB962C8B-B14F-4D97-AF65-F5344CB8AC3E}">
        <p14:creationId xmlns:p14="http://schemas.microsoft.com/office/powerpoint/2010/main" val="30914785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a:extLst>
              <a:ext uri="{FF2B5EF4-FFF2-40B4-BE49-F238E27FC236}">
                <a16:creationId xmlns:a16="http://schemas.microsoft.com/office/drawing/2014/main" id="{87251E4A-187F-4903-A1C5-E4866A8BCB1D}"/>
              </a:ext>
            </a:extLst>
          </p:cNvPr>
          <p:cNvSpPr>
            <a:spLocks noGrp="1"/>
          </p:cNvSpPr>
          <p:nvPr>
            <p:ph type="dt" sz="half" idx="10"/>
          </p:nvPr>
        </p:nvSpPr>
        <p:spPr/>
        <p:txBody>
          <a:bodyPr/>
          <a:lstStyle>
            <a:lvl1pPr>
              <a:defRPr/>
            </a:lvl1pPr>
          </a:lstStyle>
          <a:p>
            <a:pPr>
              <a:defRPr/>
            </a:pPr>
            <a:endParaRPr lang="zh-CN" altLang="en-US"/>
          </a:p>
        </p:txBody>
      </p:sp>
      <p:sp>
        <p:nvSpPr>
          <p:cNvPr id="4" name="页脚占位符 4">
            <a:extLst>
              <a:ext uri="{FF2B5EF4-FFF2-40B4-BE49-F238E27FC236}">
                <a16:creationId xmlns:a16="http://schemas.microsoft.com/office/drawing/2014/main" id="{FF59608C-DE16-431E-A1EA-A2330E8E5998}"/>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8B5C3B5-6D7B-42C4-AEA8-85F0558D9D2C}"/>
              </a:ext>
            </a:extLst>
          </p:cNvPr>
          <p:cNvSpPr>
            <a:spLocks noGrp="1"/>
          </p:cNvSpPr>
          <p:nvPr>
            <p:ph type="sldNum" sz="quarter" idx="12"/>
          </p:nvPr>
        </p:nvSpPr>
        <p:spPr/>
        <p:txBody>
          <a:bodyPr/>
          <a:lstStyle>
            <a:lvl1pPr>
              <a:defRPr/>
            </a:lvl1pPr>
          </a:lstStyle>
          <a:p>
            <a:fld id="{35D017E5-75CB-47E5-A460-FDB1C8FF34BB}" type="slidenum">
              <a:rPr lang="zh-CN" altLang="en-US"/>
              <a:pPr/>
              <a:t>‹#›</a:t>
            </a:fld>
            <a:endParaRPr lang="zh-CN" altLang="en-US"/>
          </a:p>
        </p:txBody>
      </p:sp>
    </p:spTree>
    <p:extLst>
      <p:ext uri="{BB962C8B-B14F-4D97-AF65-F5344CB8AC3E}">
        <p14:creationId xmlns:p14="http://schemas.microsoft.com/office/powerpoint/2010/main" val="18575413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BDDB4F6-47AB-4459-AD53-895CDF8B3908}"/>
              </a:ext>
            </a:extLst>
          </p:cNvPr>
          <p:cNvSpPr>
            <a:spLocks noGrp="1"/>
          </p:cNvSpPr>
          <p:nvPr>
            <p:ph type="dt" sz="half" idx="10"/>
          </p:nvPr>
        </p:nvSpPr>
        <p:spPr/>
        <p:txBody>
          <a:bodyPr/>
          <a:lstStyle>
            <a:lvl1pPr>
              <a:defRPr/>
            </a:lvl1pPr>
          </a:lstStyle>
          <a:p>
            <a:pPr>
              <a:defRPr/>
            </a:pPr>
            <a:endParaRPr lang="zh-CN" altLang="en-US"/>
          </a:p>
        </p:txBody>
      </p:sp>
      <p:sp>
        <p:nvSpPr>
          <p:cNvPr id="3" name="页脚占位符 4">
            <a:extLst>
              <a:ext uri="{FF2B5EF4-FFF2-40B4-BE49-F238E27FC236}">
                <a16:creationId xmlns:a16="http://schemas.microsoft.com/office/drawing/2014/main" id="{28DE1CD3-4839-45D5-AAD5-196D04C9B441}"/>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8EEB8B88-0751-4BFE-9194-A0D7E3993F34}"/>
              </a:ext>
            </a:extLst>
          </p:cNvPr>
          <p:cNvSpPr>
            <a:spLocks noGrp="1"/>
          </p:cNvSpPr>
          <p:nvPr>
            <p:ph type="sldNum" sz="quarter" idx="12"/>
          </p:nvPr>
        </p:nvSpPr>
        <p:spPr/>
        <p:txBody>
          <a:bodyPr/>
          <a:lstStyle>
            <a:lvl1pPr>
              <a:defRPr/>
            </a:lvl1pPr>
          </a:lstStyle>
          <a:p>
            <a:fld id="{FF66C45D-D810-4047-AB60-3F0B9586003B}" type="slidenum">
              <a:rPr lang="zh-CN" altLang="en-US"/>
              <a:pPr/>
              <a:t>‹#›</a:t>
            </a:fld>
            <a:endParaRPr lang="zh-CN" altLang="en-US"/>
          </a:p>
        </p:txBody>
      </p:sp>
    </p:spTree>
    <p:extLst>
      <p:ext uri="{BB962C8B-B14F-4D97-AF65-F5344CB8AC3E}">
        <p14:creationId xmlns:p14="http://schemas.microsoft.com/office/powerpoint/2010/main" val="29584027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8E5BD1D5-D355-48D7-99F1-43BF8F181849}"/>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04439C70-0604-41AB-94BD-9ECEDD167FC0}"/>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CA17B49F-2D38-4B6A-A0EC-A214F6045CFF}"/>
              </a:ext>
            </a:extLst>
          </p:cNvPr>
          <p:cNvSpPr>
            <a:spLocks noGrp="1"/>
          </p:cNvSpPr>
          <p:nvPr>
            <p:ph type="sldNum" sz="quarter" idx="12"/>
          </p:nvPr>
        </p:nvSpPr>
        <p:spPr/>
        <p:txBody>
          <a:bodyPr/>
          <a:lstStyle>
            <a:lvl1pPr>
              <a:defRPr/>
            </a:lvl1pPr>
          </a:lstStyle>
          <a:p>
            <a:fld id="{F7C48D48-EA98-4756-83B5-86137E2AE9B4}" type="slidenum">
              <a:rPr lang="zh-CN" altLang="en-US"/>
              <a:pPr/>
              <a:t>‹#›</a:t>
            </a:fld>
            <a:endParaRPr lang="zh-CN" altLang="en-US"/>
          </a:p>
        </p:txBody>
      </p:sp>
    </p:spTree>
    <p:extLst>
      <p:ext uri="{BB962C8B-B14F-4D97-AF65-F5344CB8AC3E}">
        <p14:creationId xmlns:p14="http://schemas.microsoft.com/office/powerpoint/2010/main" val="40520273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65C4F765-3A80-4F82-BEDF-7DEDF13BA5A4}"/>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02F5F6FA-ADDF-4351-9FBB-BDEC48CDAC1D}"/>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1BA70619-3696-4FD0-84F5-98F0ABD2BB70}"/>
              </a:ext>
            </a:extLst>
          </p:cNvPr>
          <p:cNvSpPr>
            <a:spLocks noGrp="1"/>
          </p:cNvSpPr>
          <p:nvPr>
            <p:ph type="sldNum" sz="quarter" idx="12"/>
          </p:nvPr>
        </p:nvSpPr>
        <p:spPr/>
        <p:txBody>
          <a:bodyPr/>
          <a:lstStyle>
            <a:lvl1pPr>
              <a:defRPr/>
            </a:lvl1pPr>
          </a:lstStyle>
          <a:p>
            <a:fld id="{E10882F8-8669-4717-A962-43F492ED3286}" type="slidenum">
              <a:rPr lang="zh-CN" altLang="en-US"/>
              <a:pPr/>
              <a:t>‹#›</a:t>
            </a:fld>
            <a:endParaRPr lang="zh-CN" altLang="en-US"/>
          </a:p>
        </p:txBody>
      </p:sp>
    </p:spTree>
    <p:extLst>
      <p:ext uri="{BB962C8B-B14F-4D97-AF65-F5344CB8AC3E}">
        <p14:creationId xmlns:p14="http://schemas.microsoft.com/office/powerpoint/2010/main" val="22796755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13FBE136-D6AA-4359-B06C-6ADC25BE800B}"/>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E9E44FC5-FE9E-42AF-BD36-3D50EE91BCF2}"/>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E9B042F-364F-4FAA-BD60-24F5A47DAFED}"/>
              </a:ext>
            </a:extLst>
          </p:cNvPr>
          <p:cNvSpPr>
            <a:spLocks noGrp="1"/>
          </p:cNvSpPr>
          <p:nvPr>
            <p:ph type="sldNum" sz="quarter" idx="12"/>
          </p:nvPr>
        </p:nvSpPr>
        <p:spPr/>
        <p:txBody>
          <a:bodyPr/>
          <a:lstStyle>
            <a:lvl1pPr>
              <a:defRPr/>
            </a:lvl1pPr>
          </a:lstStyle>
          <a:p>
            <a:fld id="{A87DD6E7-073B-4B8B-A85A-A74289E93098}" type="slidenum">
              <a:rPr lang="zh-CN" altLang="en-US"/>
              <a:pPr/>
              <a:t>‹#›</a:t>
            </a:fld>
            <a:endParaRPr lang="zh-CN" altLang="en-US"/>
          </a:p>
        </p:txBody>
      </p:sp>
    </p:spTree>
    <p:extLst>
      <p:ext uri="{BB962C8B-B14F-4D97-AF65-F5344CB8AC3E}">
        <p14:creationId xmlns:p14="http://schemas.microsoft.com/office/powerpoint/2010/main" val="24169321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a:extLst>
              <a:ext uri="{FF2B5EF4-FFF2-40B4-BE49-F238E27FC236}">
                <a16:creationId xmlns:a16="http://schemas.microsoft.com/office/drawing/2014/main" id="{0F59F0C7-9EC2-4EDF-A041-4D2733654E8A}"/>
              </a:ext>
            </a:extLst>
          </p:cNvPr>
          <p:cNvSpPr>
            <a:spLocks noGrp="1"/>
          </p:cNvSpPr>
          <p:nvPr>
            <p:ph type="dt" sz="half" idx="10"/>
          </p:nvPr>
        </p:nvSpPr>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93A17079-A9D0-4D04-8C8F-7AC881CFF4A1}"/>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39F1F42-B189-4F77-8ECC-8693EC4465BB}"/>
              </a:ext>
            </a:extLst>
          </p:cNvPr>
          <p:cNvSpPr>
            <a:spLocks noGrp="1"/>
          </p:cNvSpPr>
          <p:nvPr>
            <p:ph type="sldNum" sz="quarter" idx="12"/>
          </p:nvPr>
        </p:nvSpPr>
        <p:spPr/>
        <p:txBody>
          <a:bodyPr/>
          <a:lstStyle>
            <a:lvl1pPr>
              <a:defRPr/>
            </a:lvl1pPr>
          </a:lstStyle>
          <a:p>
            <a:fld id="{617D01F1-D623-42D7-9864-0D9761B82576}" type="slidenum">
              <a:rPr lang="zh-CN" altLang="en-US"/>
              <a:pPr/>
              <a:t>‹#›</a:t>
            </a:fld>
            <a:endParaRPr lang="zh-CN" altLang="en-US"/>
          </a:p>
        </p:txBody>
      </p:sp>
    </p:spTree>
    <p:extLst>
      <p:ext uri="{BB962C8B-B14F-4D97-AF65-F5344CB8AC3E}">
        <p14:creationId xmlns:p14="http://schemas.microsoft.com/office/powerpoint/2010/main" val="2449370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A6E0A9C-5508-4EC9-9C8D-BC89A02BC936}" type="datetimeFigureOut">
              <a:rPr lang="zh-CN" altLang="en-US" smtClean="0"/>
              <a:pPr/>
              <a:t>2020/3/25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a:extLst>
              <a:ext uri="{FF2B5EF4-FFF2-40B4-BE49-F238E27FC236}">
                <a16:creationId xmlns:a16="http://schemas.microsoft.com/office/drawing/2014/main" id="{FE534562-3A4F-408C-9C16-877149FCED1A}"/>
              </a:ext>
            </a:extLst>
          </p:cNvPr>
          <p:cNvSpPr>
            <a:spLocks noGrp="1"/>
          </p:cNvSpPr>
          <p:nvPr>
            <p:ph type="dt" sz="half" idx="10"/>
          </p:nvPr>
        </p:nvSpPr>
        <p:spPr/>
        <p:txBody>
          <a:bodyPr/>
          <a:lstStyle>
            <a:lvl1pPr>
              <a:defRPr/>
            </a:lvl1pPr>
          </a:lstStyle>
          <a:p>
            <a:pPr>
              <a:defRPr/>
            </a:pPr>
            <a:endParaRPr lang="zh-CN" altLang="en-US"/>
          </a:p>
        </p:txBody>
      </p:sp>
      <p:sp>
        <p:nvSpPr>
          <p:cNvPr id="8" name="页脚占位符 4">
            <a:extLst>
              <a:ext uri="{FF2B5EF4-FFF2-40B4-BE49-F238E27FC236}">
                <a16:creationId xmlns:a16="http://schemas.microsoft.com/office/drawing/2014/main" id="{7BE6E952-8037-453C-A74F-BC8E7976322C}"/>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214ECB4-8BE1-4B7C-B654-0D5540217004}"/>
              </a:ext>
            </a:extLst>
          </p:cNvPr>
          <p:cNvSpPr>
            <a:spLocks noGrp="1"/>
          </p:cNvSpPr>
          <p:nvPr>
            <p:ph type="sldNum" sz="quarter" idx="12"/>
          </p:nvPr>
        </p:nvSpPr>
        <p:spPr/>
        <p:txBody>
          <a:bodyPr/>
          <a:lstStyle>
            <a:lvl1pPr>
              <a:defRPr/>
            </a:lvl1pPr>
          </a:lstStyle>
          <a:p>
            <a:fld id="{DF819F7B-C40C-400C-8B12-2CC1D24F9DF8}" type="slidenum">
              <a:rPr lang="zh-CN" altLang="en-US"/>
              <a:pPr/>
              <a:t>‹#›</a:t>
            </a:fld>
            <a:endParaRPr lang="zh-CN" altLang="en-US"/>
          </a:p>
        </p:txBody>
      </p:sp>
    </p:spTree>
    <p:extLst>
      <p:ext uri="{BB962C8B-B14F-4D97-AF65-F5344CB8AC3E}">
        <p14:creationId xmlns:p14="http://schemas.microsoft.com/office/powerpoint/2010/main" val="30914785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A6E0A9C-5508-4EC9-9C8D-BC89A02BC936}" type="datetimeFigureOut">
              <a:rPr lang="zh-CN" altLang="en-US" smtClean="0"/>
              <a:pPr/>
              <a:t>2020/3/25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A6E0A9C-5508-4EC9-9C8D-BC89A02BC936}" type="datetimeFigureOut">
              <a:rPr lang="zh-CN" altLang="en-US" smtClean="0"/>
              <a:pPr/>
              <a:t>2020/3/25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A6E0A9C-5508-4EC9-9C8D-BC89A02BC936}" type="datetimeFigureOut">
              <a:rPr lang="zh-CN" altLang="en-US" smtClean="0"/>
              <a:pPr/>
              <a:t>2020/3/25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A6E0A9C-5508-4EC9-9C8D-BC89A02BC936}" type="datetimeFigureOut">
              <a:rPr lang="zh-CN" altLang="en-US" smtClean="0"/>
              <a:pPr/>
              <a:t>2020/3/25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A6E0A9C-5508-4EC9-9C8D-BC89A02BC936}" type="datetimeFigureOut">
              <a:rPr lang="zh-CN" altLang="en-US" smtClean="0"/>
              <a:pPr/>
              <a:t>2020/3/25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A6E0A9C-5508-4EC9-9C8D-BC89A02BC936}" type="datetimeFigureOut">
              <a:rPr lang="zh-CN" altLang="en-US" smtClean="0"/>
              <a:pPr/>
              <a:t>2020/3/25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A6E0A9C-5508-4EC9-9C8D-BC89A02BC936}" type="datetimeFigureOut">
              <a:rPr lang="zh-CN" altLang="en-US" smtClean="0"/>
              <a:pPr/>
              <a:t>2020/3/25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A6E0A9C-5508-4EC9-9C8D-BC89A02BC936}" type="datetimeFigureOut">
              <a:rPr lang="zh-CN" altLang="en-US" smtClean="0"/>
              <a:pPr/>
              <a:t>2020/3/25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A6E0A9C-5508-4EC9-9C8D-BC89A02BC936}" type="datetimeFigureOut">
              <a:rPr lang="zh-CN" altLang="en-US" smtClean="0"/>
              <a:pPr/>
              <a:t>2020/3/25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A6E0A9C-5508-4EC9-9C8D-BC89A02BC936}" type="datetimeFigureOut">
              <a:rPr lang="zh-CN" altLang="en-US" smtClean="0"/>
              <a:pPr/>
              <a:t>2020/3/25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2D6EBFD-2999-4D86-A5E0-A14859A11158}"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a:extLst>
              <a:ext uri="{FF2B5EF4-FFF2-40B4-BE49-F238E27FC236}">
                <a16:creationId xmlns:a16="http://schemas.microsoft.com/office/drawing/2014/main" id="{87251E4A-187F-4903-A1C5-E4866A8BCB1D}"/>
              </a:ext>
            </a:extLst>
          </p:cNvPr>
          <p:cNvSpPr>
            <a:spLocks noGrp="1"/>
          </p:cNvSpPr>
          <p:nvPr>
            <p:ph type="dt" sz="half" idx="10"/>
          </p:nvPr>
        </p:nvSpPr>
        <p:spPr/>
        <p:txBody>
          <a:bodyPr/>
          <a:lstStyle>
            <a:lvl1pPr>
              <a:defRPr/>
            </a:lvl1pPr>
          </a:lstStyle>
          <a:p>
            <a:pPr>
              <a:defRPr/>
            </a:pPr>
            <a:endParaRPr lang="zh-CN" altLang="en-US"/>
          </a:p>
        </p:txBody>
      </p:sp>
      <p:sp>
        <p:nvSpPr>
          <p:cNvPr id="4" name="页脚占位符 4">
            <a:extLst>
              <a:ext uri="{FF2B5EF4-FFF2-40B4-BE49-F238E27FC236}">
                <a16:creationId xmlns:a16="http://schemas.microsoft.com/office/drawing/2014/main" id="{FF59608C-DE16-431E-A1EA-A2330E8E5998}"/>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8B5C3B5-6D7B-42C4-AEA8-85F0558D9D2C}"/>
              </a:ext>
            </a:extLst>
          </p:cNvPr>
          <p:cNvSpPr>
            <a:spLocks noGrp="1"/>
          </p:cNvSpPr>
          <p:nvPr>
            <p:ph type="sldNum" sz="quarter" idx="12"/>
          </p:nvPr>
        </p:nvSpPr>
        <p:spPr/>
        <p:txBody>
          <a:bodyPr/>
          <a:lstStyle>
            <a:lvl1pPr>
              <a:defRPr/>
            </a:lvl1pPr>
          </a:lstStyle>
          <a:p>
            <a:fld id="{35D017E5-75CB-47E5-A460-FDB1C8FF34BB}" type="slidenum">
              <a:rPr lang="zh-CN" altLang="en-US"/>
              <a:pPr/>
              <a:t>‹#›</a:t>
            </a:fld>
            <a:endParaRPr lang="zh-CN" altLang="en-US"/>
          </a:p>
        </p:txBody>
      </p:sp>
    </p:spTree>
    <p:extLst>
      <p:ext uri="{BB962C8B-B14F-4D97-AF65-F5344CB8AC3E}">
        <p14:creationId xmlns:p14="http://schemas.microsoft.com/office/powerpoint/2010/main" val="18575413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endParaRPr lang="zh-CN" altLang="en-US"/>
          </a:p>
        </p:txBody>
      </p:sp>
      <p:sp>
        <p:nvSpPr>
          <p:cNvPr id="4" name="页脚占位符 3"/>
          <p:cNvSpPr>
            <a:spLocks noGrp="1"/>
          </p:cNvSpPr>
          <p:nvPr>
            <p:ph type="ftr" sz="quarter" idx="11"/>
          </p:nvPr>
        </p:nvSpPr>
        <p:spPr/>
        <p:txBody>
          <a:bodyPr/>
          <a:lstStyle/>
          <a:p>
            <a:pPr>
              <a:defRPr/>
            </a:pPr>
            <a:endParaRPr lang="zh-CN" altLang="en-US"/>
          </a:p>
        </p:txBody>
      </p:sp>
      <p:sp>
        <p:nvSpPr>
          <p:cNvPr id="5" name="灯片编号占位符 4"/>
          <p:cNvSpPr>
            <a:spLocks noGrp="1"/>
          </p:cNvSpPr>
          <p:nvPr>
            <p:ph type="sldNum" sz="quarter" idx="12"/>
          </p:nvPr>
        </p:nvSpPr>
        <p:spPr/>
        <p:txBody>
          <a:bodyPr/>
          <a:lstStyle/>
          <a:p>
            <a:fld id="{C5603A19-D2C0-4B06-A9F8-E9FCB7291C80}"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BDDB4F6-47AB-4459-AD53-895CDF8B3908}"/>
              </a:ext>
            </a:extLst>
          </p:cNvPr>
          <p:cNvSpPr>
            <a:spLocks noGrp="1"/>
          </p:cNvSpPr>
          <p:nvPr>
            <p:ph type="dt" sz="half" idx="10"/>
          </p:nvPr>
        </p:nvSpPr>
        <p:spPr/>
        <p:txBody>
          <a:bodyPr/>
          <a:lstStyle>
            <a:lvl1pPr>
              <a:defRPr/>
            </a:lvl1pPr>
          </a:lstStyle>
          <a:p>
            <a:pPr>
              <a:defRPr/>
            </a:pPr>
            <a:endParaRPr lang="zh-CN" altLang="en-US"/>
          </a:p>
        </p:txBody>
      </p:sp>
      <p:sp>
        <p:nvSpPr>
          <p:cNvPr id="3" name="页脚占位符 4">
            <a:extLst>
              <a:ext uri="{FF2B5EF4-FFF2-40B4-BE49-F238E27FC236}">
                <a16:creationId xmlns:a16="http://schemas.microsoft.com/office/drawing/2014/main" id="{28DE1CD3-4839-45D5-AAD5-196D04C9B441}"/>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8EEB8B88-0751-4BFE-9194-A0D7E3993F34}"/>
              </a:ext>
            </a:extLst>
          </p:cNvPr>
          <p:cNvSpPr>
            <a:spLocks noGrp="1"/>
          </p:cNvSpPr>
          <p:nvPr>
            <p:ph type="sldNum" sz="quarter" idx="12"/>
          </p:nvPr>
        </p:nvSpPr>
        <p:spPr/>
        <p:txBody>
          <a:bodyPr/>
          <a:lstStyle>
            <a:lvl1pPr>
              <a:defRPr/>
            </a:lvl1pPr>
          </a:lstStyle>
          <a:p>
            <a:fld id="{FF66C45D-D810-4047-AB60-3F0B9586003B}" type="slidenum">
              <a:rPr lang="zh-CN" altLang="en-US"/>
              <a:pPr/>
              <a:t>‹#›</a:t>
            </a:fld>
            <a:endParaRPr lang="zh-CN" altLang="en-US"/>
          </a:p>
        </p:txBody>
      </p:sp>
    </p:spTree>
    <p:extLst>
      <p:ext uri="{BB962C8B-B14F-4D97-AF65-F5344CB8AC3E}">
        <p14:creationId xmlns:p14="http://schemas.microsoft.com/office/powerpoint/2010/main" val="295840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8E5BD1D5-D355-48D7-99F1-43BF8F181849}"/>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04439C70-0604-41AB-94BD-9ECEDD167FC0}"/>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CA17B49F-2D38-4B6A-A0EC-A214F6045CFF}"/>
              </a:ext>
            </a:extLst>
          </p:cNvPr>
          <p:cNvSpPr>
            <a:spLocks noGrp="1"/>
          </p:cNvSpPr>
          <p:nvPr>
            <p:ph type="sldNum" sz="quarter" idx="12"/>
          </p:nvPr>
        </p:nvSpPr>
        <p:spPr/>
        <p:txBody>
          <a:bodyPr/>
          <a:lstStyle>
            <a:lvl1pPr>
              <a:defRPr/>
            </a:lvl1pPr>
          </a:lstStyle>
          <a:p>
            <a:fld id="{F7C48D48-EA98-4756-83B5-86137E2AE9B4}" type="slidenum">
              <a:rPr lang="zh-CN" altLang="en-US"/>
              <a:pPr/>
              <a:t>‹#›</a:t>
            </a:fld>
            <a:endParaRPr lang="zh-CN" altLang="en-US"/>
          </a:p>
        </p:txBody>
      </p:sp>
    </p:spTree>
    <p:extLst>
      <p:ext uri="{BB962C8B-B14F-4D97-AF65-F5344CB8AC3E}">
        <p14:creationId xmlns:p14="http://schemas.microsoft.com/office/powerpoint/2010/main" val="4052027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3">
            <a:extLst>
              <a:ext uri="{FF2B5EF4-FFF2-40B4-BE49-F238E27FC236}">
                <a16:creationId xmlns:a16="http://schemas.microsoft.com/office/drawing/2014/main" id="{65C4F765-3A80-4F82-BEDF-7DEDF13BA5A4}"/>
              </a:ext>
            </a:extLst>
          </p:cNvPr>
          <p:cNvSpPr>
            <a:spLocks noGrp="1"/>
          </p:cNvSpPr>
          <p:nvPr>
            <p:ph type="dt" sz="half" idx="10"/>
          </p:nvPr>
        </p:nvSpPr>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02F5F6FA-ADDF-4351-9FBB-BDEC48CDAC1D}"/>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1BA70619-3696-4FD0-84F5-98F0ABD2BB70}"/>
              </a:ext>
            </a:extLst>
          </p:cNvPr>
          <p:cNvSpPr>
            <a:spLocks noGrp="1"/>
          </p:cNvSpPr>
          <p:nvPr>
            <p:ph type="sldNum" sz="quarter" idx="12"/>
          </p:nvPr>
        </p:nvSpPr>
        <p:spPr/>
        <p:txBody>
          <a:bodyPr/>
          <a:lstStyle>
            <a:lvl1pPr>
              <a:defRPr/>
            </a:lvl1pPr>
          </a:lstStyle>
          <a:p>
            <a:fld id="{E10882F8-8669-4717-A962-43F492ED3286}" type="slidenum">
              <a:rPr lang="zh-CN" altLang="en-US"/>
              <a:pPr/>
              <a:t>‹#›</a:t>
            </a:fld>
            <a:endParaRPr lang="zh-CN" altLang="en-US"/>
          </a:p>
        </p:txBody>
      </p:sp>
    </p:spTree>
    <p:extLst>
      <p:ext uri="{BB962C8B-B14F-4D97-AF65-F5344CB8AC3E}">
        <p14:creationId xmlns:p14="http://schemas.microsoft.com/office/powerpoint/2010/main" val="2279675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1.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cxnSp>
        <p:nvCxnSpPr>
          <p:cNvPr id="7" name="直接连接符 6">
            <a:extLst>
              <a:ext uri="{FF2B5EF4-FFF2-40B4-BE49-F238E27FC236}">
                <a16:creationId xmlns:a16="http://schemas.microsoft.com/office/drawing/2014/main" id="{39DC49EA-970D-4187-8838-0C2C76A4AACD}"/>
              </a:ext>
            </a:extLst>
          </p:cNvPr>
          <p:cNvCxnSpPr/>
          <p:nvPr/>
        </p:nvCxnSpPr>
        <p:spPr>
          <a:xfrm flipV="1">
            <a:off x="-36513" y="6572250"/>
            <a:ext cx="7680326" cy="269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B8DDD754-507A-420A-AE4D-22DEA2B0F7D5}"/>
              </a:ext>
            </a:extLst>
          </p:cNvPr>
          <p:cNvCxnSpPr/>
          <p:nvPr/>
        </p:nvCxnSpPr>
        <p:spPr>
          <a:xfrm flipV="1">
            <a:off x="7643813" y="6143625"/>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9E47FE4F-2B39-4735-86AC-C6322E2362C7}"/>
              </a:ext>
            </a:extLst>
          </p:cNvPr>
          <p:cNvCxnSpPr/>
          <p:nvPr/>
        </p:nvCxnSpPr>
        <p:spPr>
          <a:xfrm flipV="1">
            <a:off x="7715250" y="6286500"/>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D8B31032-35A2-4754-968A-6B76D36BBCA5}"/>
              </a:ext>
            </a:extLst>
          </p:cNvPr>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DE6654A1-CC79-4B54-9168-8FDDBBC748B6}"/>
              </a:ext>
            </a:extLst>
          </p:cNvPr>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031" name="标题占位符 1">
            <a:extLst>
              <a:ext uri="{FF2B5EF4-FFF2-40B4-BE49-F238E27FC236}">
                <a16:creationId xmlns:a16="http://schemas.microsoft.com/office/drawing/2014/main" id="{05019F7D-370B-4EFB-8352-97DB7EFCCDC7}"/>
              </a:ext>
            </a:extLst>
          </p:cNvPr>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32" name="文本占位符 2">
            <a:extLst>
              <a:ext uri="{FF2B5EF4-FFF2-40B4-BE49-F238E27FC236}">
                <a16:creationId xmlns:a16="http://schemas.microsoft.com/office/drawing/2014/main" id="{DA4F8485-347C-4B2D-9EF6-07A584A9CFD4}"/>
              </a:ext>
            </a:extLst>
          </p:cNvPr>
          <p:cNvSpPr>
            <a:spLocks noGrp="1" noChangeArrowheads="1"/>
          </p:cNvSpPr>
          <p:nvPr>
            <p:ph type="body" idx="4294967295"/>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1819B30-E5AF-4B9B-AF34-4EA9767CC82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sp>
        <p:nvSpPr>
          <p:cNvPr id="5" name="页脚占位符 4">
            <a:extLst>
              <a:ext uri="{FF2B5EF4-FFF2-40B4-BE49-F238E27FC236}">
                <a16:creationId xmlns:a16="http://schemas.microsoft.com/office/drawing/2014/main" id="{8F6CA4AB-8AFE-4E67-91CF-7E5D9BA084D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pic>
        <p:nvPicPr>
          <p:cNvPr id="1035" name="图片 19" descr="logo.png">
            <a:extLst>
              <a:ext uri="{FF2B5EF4-FFF2-40B4-BE49-F238E27FC236}">
                <a16:creationId xmlns:a16="http://schemas.microsoft.com/office/drawing/2014/main" id="{24CF32A7-EB42-4928-A863-9499A19792B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786688" y="6205538"/>
            <a:ext cx="1143000"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灯片编号占位符 5">
            <a:extLst>
              <a:ext uri="{FF2B5EF4-FFF2-40B4-BE49-F238E27FC236}">
                <a16:creationId xmlns:a16="http://schemas.microsoft.com/office/drawing/2014/main" id="{42936448-C2FA-4777-84B4-9D57ADCB9040}"/>
              </a:ext>
            </a:extLst>
          </p:cNvPr>
          <p:cNvSpPr>
            <a:spLocks noGrp="1"/>
          </p:cNvSpPr>
          <p:nvPr>
            <p:ph type="sldNum" sz="quarter" idx="4"/>
          </p:nvPr>
        </p:nvSpPr>
        <p:spPr>
          <a:xfrm>
            <a:off x="6553200" y="6356350"/>
            <a:ext cx="2133600" cy="365125"/>
          </a:xfrm>
          <a:prstGeom prst="rect">
            <a:avLst/>
          </a:prstGeom>
        </p:spPr>
        <p:txBody>
          <a:bodyPr/>
          <a:lstStyle>
            <a:lvl1pPr>
              <a:defRPr noProof="1" dirty="0">
                <a:latin typeface="Arial" panose="020B0604020202090204" pitchFamily="34" charset="0"/>
              </a:defRPr>
            </a:lvl1pPr>
          </a:lstStyle>
          <a:p>
            <a:fld id="{C5603A19-D2C0-4B06-A9F8-E9FCB7291C80}"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cxnSp>
        <p:nvCxnSpPr>
          <p:cNvPr id="7" name="直接连接符 6">
            <a:extLst>
              <a:ext uri="{FF2B5EF4-FFF2-40B4-BE49-F238E27FC236}">
                <a16:creationId xmlns:a16="http://schemas.microsoft.com/office/drawing/2014/main" id="{39DC49EA-970D-4187-8838-0C2C76A4AACD}"/>
              </a:ext>
            </a:extLst>
          </p:cNvPr>
          <p:cNvCxnSpPr/>
          <p:nvPr/>
        </p:nvCxnSpPr>
        <p:spPr>
          <a:xfrm flipV="1">
            <a:off x="-36513" y="6572250"/>
            <a:ext cx="7680326" cy="269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B8DDD754-507A-420A-AE4D-22DEA2B0F7D5}"/>
              </a:ext>
            </a:extLst>
          </p:cNvPr>
          <p:cNvCxnSpPr/>
          <p:nvPr/>
        </p:nvCxnSpPr>
        <p:spPr>
          <a:xfrm flipV="1">
            <a:off x="7643813" y="6143625"/>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9E47FE4F-2B39-4735-86AC-C6322E2362C7}"/>
              </a:ext>
            </a:extLst>
          </p:cNvPr>
          <p:cNvCxnSpPr/>
          <p:nvPr/>
        </p:nvCxnSpPr>
        <p:spPr>
          <a:xfrm flipV="1">
            <a:off x="7715250" y="6286500"/>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D8B31032-35A2-4754-968A-6B76D36BBCA5}"/>
              </a:ext>
            </a:extLst>
          </p:cNvPr>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DE6654A1-CC79-4B54-9168-8FDDBBC748B6}"/>
              </a:ext>
            </a:extLst>
          </p:cNvPr>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031" name="标题占位符 1">
            <a:extLst>
              <a:ext uri="{FF2B5EF4-FFF2-40B4-BE49-F238E27FC236}">
                <a16:creationId xmlns:a16="http://schemas.microsoft.com/office/drawing/2014/main" id="{E5815E81-9F87-4160-B612-7BC06EF8682F}"/>
              </a:ext>
            </a:extLst>
          </p:cNvPr>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32" name="文本占位符 2">
            <a:extLst>
              <a:ext uri="{FF2B5EF4-FFF2-40B4-BE49-F238E27FC236}">
                <a16:creationId xmlns:a16="http://schemas.microsoft.com/office/drawing/2014/main" id="{7CDFD7D1-4476-4710-AB68-83FFFAC4C500}"/>
              </a:ext>
            </a:extLst>
          </p:cNvPr>
          <p:cNvSpPr>
            <a:spLocks noGrp="1" noChangeArrowheads="1"/>
          </p:cNvSpPr>
          <p:nvPr>
            <p:ph type="body" idx="4294967295"/>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1819B30-E5AF-4B9B-AF34-4EA9767CC82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sp>
        <p:nvSpPr>
          <p:cNvPr id="5" name="页脚占位符 4">
            <a:extLst>
              <a:ext uri="{FF2B5EF4-FFF2-40B4-BE49-F238E27FC236}">
                <a16:creationId xmlns:a16="http://schemas.microsoft.com/office/drawing/2014/main" id="{8F6CA4AB-8AFE-4E67-91CF-7E5D9BA084D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pic>
        <p:nvPicPr>
          <p:cNvPr id="1035" name="图片 19" descr="logo.png">
            <a:extLst>
              <a:ext uri="{FF2B5EF4-FFF2-40B4-BE49-F238E27FC236}">
                <a16:creationId xmlns:a16="http://schemas.microsoft.com/office/drawing/2014/main" id="{04A8AA7C-AFC8-4671-A685-6BAF3C12E109}"/>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786688" y="6205538"/>
            <a:ext cx="1143000"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灯片编号占位符 5">
            <a:extLst>
              <a:ext uri="{FF2B5EF4-FFF2-40B4-BE49-F238E27FC236}">
                <a16:creationId xmlns:a16="http://schemas.microsoft.com/office/drawing/2014/main" id="{42936448-C2FA-4777-84B4-9D57ADCB9040}"/>
              </a:ext>
            </a:extLst>
          </p:cNvPr>
          <p:cNvSpPr>
            <a:spLocks noGrp="1"/>
          </p:cNvSpPr>
          <p:nvPr>
            <p:ph type="sldNum" sz="quarter" idx="4"/>
          </p:nvPr>
        </p:nvSpPr>
        <p:spPr>
          <a:xfrm>
            <a:off x="6553200" y="6356350"/>
            <a:ext cx="2133600" cy="365125"/>
          </a:xfrm>
          <a:prstGeom prst="rect">
            <a:avLst/>
          </a:prstGeom>
        </p:spPr>
        <p:txBody>
          <a:bodyPr/>
          <a:lstStyle>
            <a:lvl1pPr eaLnBrk="1" hangingPunct="1">
              <a:buFont typeface="Arial" panose="020B0604020202020204" pitchFamily="34" charset="0"/>
              <a:buNone/>
              <a:defRPr noProof="1" dirty="0">
                <a:latin typeface="Arial" panose="020B0604020202090204" pitchFamily="34" charset="0"/>
              </a:defRPr>
            </a:lvl1pPr>
          </a:lstStyle>
          <a:p>
            <a:pPr>
              <a:defRPr/>
            </a:pPr>
            <a:fld id="{AEB887FC-0031-46EA-9EFF-75987CFE57E2}" type="slidenum">
              <a:rPr lang="zh-CN" altLang="en-US"/>
              <a:pPr>
                <a:defRPr/>
              </a:pPr>
              <a:t>‹#›</a:t>
            </a:fld>
            <a:endParaRPr lang="zh-CN" altLang="en-US"/>
          </a:p>
        </p:txBody>
      </p:sp>
    </p:spTree>
    <p:extLst>
      <p:ext uri="{BB962C8B-B14F-4D97-AF65-F5344CB8AC3E}">
        <p14:creationId xmlns:p14="http://schemas.microsoft.com/office/powerpoint/2010/main" val="1903112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5">
            <a:alphaModFix amt="20000"/>
            <a:duotone>
              <a:schemeClr val="accent4">
                <a:shade val="45000"/>
                <a:satMod val="135000"/>
              </a:schemeClr>
              <a:prstClr val="white"/>
            </a:duotone>
          </a:blip>
          <a:srcRect/>
          <a:stretch>
            <a:fillRect t="-17000" b="-17000"/>
          </a:stretch>
        </a:blipFill>
        <a:effectLst/>
      </p:bgPr>
    </p:bg>
    <p:spTree>
      <p:nvGrpSpPr>
        <p:cNvPr id="1" name=""/>
        <p:cNvGrpSpPr/>
        <p:nvPr/>
      </p:nvGrpSpPr>
      <p:grpSpPr>
        <a:xfrm>
          <a:off x="0" y="0"/>
          <a:ext cx="0" cy="0"/>
          <a:chOff x="0" y="0"/>
          <a:chExt cx="0" cy="0"/>
        </a:xfrm>
      </p:grpSpPr>
      <p:cxnSp>
        <p:nvCxnSpPr>
          <p:cNvPr id="7" name="直接连接符 6">
            <a:extLst>
              <a:ext uri="{FF2B5EF4-FFF2-40B4-BE49-F238E27FC236}">
                <a16:creationId xmlns:a16="http://schemas.microsoft.com/office/drawing/2014/main" id="{39DC49EA-970D-4187-8838-0C2C76A4AACD}"/>
              </a:ext>
            </a:extLst>
          </p:cNvPr>
          <p:cNvCxnSpPr/>
          <p:nvPr/>
        </p:nvCxnSpPr>
        <p:spPr>
          <a:xfrm flipV="1">
            <a:off x="-36513" y="6572250"/>
            <a:ext cx="7680326" cy="269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B8DDD754-507A-420A-AE4D-22DEA2B0F7D5}"/>
              </a:ext>
            </a:extLst>
          </p:cNvPr>
          <p:cNvCxnSpPr/>
          <p:nvPr/>
        </p:nvCxnSpPr>
        <p:spPr>
          <a:xfrm flipV="1">
            <a:off x="7643813" y="6143625"/>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9E47FE4F-2B39-4735-86AC-C6322E2362C7}"/>
              </a:ext>
            </a:extLst>
          </p:cNvPr>
          <p:cNvCxnSpPr/>
          <p:nvPr/>
        </p:nvCxnSpPr>
        <p:spPr>
          <a:xfrm flipV="1">
            <a:off x="7715250" y="6286500"/>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D8B31032-35A2-4754-968A-6B76D36BBCA5}"/>
              </a:ext>
            </a:extLst>
          </p:cNvPr>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DE6654A1-CC79-4B54-9168-8FDDBBC748B6}"/>
              </a:ext>
            </a:extLst>
          </p:cNvPr>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031" name="标题占位符 1">
            <a:extLst>
              <a:ext uri="{FF2B5EF4-FFF2-40B4-BE49-F238E27FC236}">
                <a16:creationId xmlns:a16="http://schemas.microsoft.com/office/drawing/2014/main" id="{05019F7D-370B-4EFB-8352-97DB7EFCCDC7}"/>
              </a:ext>
            </a:extLst>
          </p:cNvPr>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32" name="文本占位符 2">
            <a:extLst>
              <a:ext uri="{FF2B5EF4-FFF2-40B4-BE49-F238E27FC236}">
                <a16:creationId xmlns:a16="http://schemas.microsoft.com/office/drawing/2014/main" id="{DA4F8485-347C-4B2D-9EF6-07A584A9CFD4}"/>
              </a:ext>
            </a:extLst>
          </p:cNvPr>
          <p:cNvSpPr>
            <a:spLocks noGrp="1" noChangeArrowheads="1"/>
          </p:cNvSpPr>
          <p:nvPr>
            <p:ph type="body" idx="4294967295"/>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1819B30-E5AF-4B9B-AF34-4EA9767CC82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sp>
        <p:nvSpPr>
          <p:cNvPr id="5" name="页脚占位符 4">
            <a:extLst>
              <a:ext uri="{FF2B5EF4-FFF2-40B4-BE49-F238E27FC236}">
                <a16:creationId xmlns:a16="http://schemas.microsoft.com/office/drawing/2014/main" id="{8F6CA4AB-8AFE-4E67-91CF-7E5D9BA084D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pic>
        <p:nvPicPr>
          <p:cNvPr id="1035" name="图片 19" descr="logo.png">
            <a:extLst>
              <a:ext uri="{FF2B5EF4-FFF2-40B4-BE49-F238E27FC236}">
                <a16:creationId xmlns:a16="http://schemas.microsoft.com/office/drawing/2014/main" id="{24CF32A7-EB42-4928-A863-9499A19792B2}"/>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786688" y="6205538"/>
            <a:ext cx="1143000"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灯片编号占位符 5">
            <a:extLst>
              <a:ext uri="{FF2B5EF4-FFF2-40B4-BE49-F238E27FC236}">
                <a16:creationId xmlns:a16="http://schemas.microsoft.com/office/drawing/2014/main" id="{42936448-C2FA-4777-84B4-9D57ADCB9040}"/>
              </a:ext>
            </a:extLst>
          </p:cNvPr>
          <p:cNvSpPr>
            <a:spLocks noGrp="1"/>
          </p:cNvSpPr>
          <p:nvPr>
            <p:ph type="sldNum" sz="quarter" idx="4"/>
          </p:nvPr>
        </p:nvSpPr>
        <p:spPr>
          <a:xfrm>
            <a:off x="6553200" y="6356350"/>
            <a:ext cx="2133600" cy="365125"/>
          </a:xfrm>
          <a:prstGeom prst="rect">
            <a:avLst/>
          </a:prstGeom>
        </p:spPr>
        <p:txBody>
          <a:bodyPr/>
          <a:lstStyle>
            <a:lvl1pPr>
              <a:defRPr noProof="1" dirty="0">
                <a:latin typeface="Arial" panose="020B0604020202090204" pitchFamily="34" charset="0"/>
              </a:defRPr>
            </a:lvl1pPr>
          </a:lstStyle>
          <a:p>
            <a:fld id="{C5603A19-D2C0-4B06-A9F8-E9FCB7291C80}"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5">
            <a:alphaModFix amt="20000"/>
            <a:duotone>
              <a:schemeClr val="accent4">
                <a:shade val="45000"/>
                <a:satMod val="135000"/>
              </a:schemeClr>
              <a:prstClr val="white"/>
            </a:duotone>
          </a:blip>
          <a:srcRect/>
          <a:stretch>
            <a:fillRect t="-17000" b="-17000"/>
          </a:stretch>
        </a:blipFill>
        <a:effectLst/>
      </p:bgPr>
    </p:bg>
    <p:spTree>
      <p:nvGrpSpPr>
        <p:cNvPr id="1" name=""/>
        <p:cNvGrpSpPr/>
        <p:nvPr/>
      </p:nvGrpSpPr>
      <p:grpSpPr>
        <a:xfrm>
          <a:off x="0" y="0"/>
          <a:ext cx="0" cy="0"/>
          <a:chOff x="0" y="0"/>
          <a:chExt cx="0" cy="0"/>
        </a:xfrm>
      </p:grpSpPr>
      <p:cxnSp>
        <p:nvCxnSpPr>
          <p:cNvPr id="7" name="直接连接符 6">
            <a:extLst>
              <a:ext uri="{FF2B5EF4-FFF2-40B4-BE49-F238E27FC236}">
                <a16:creationId xmlns:a16="http://schemas.microsoft.com/office/drawing/2014/main" id="{39DC49EA-970D-4187-8838-0C2C76A4AACD}"/>
              </a:ext>
            </a:extLst>
          </p:cNvPr>
          <p:cNvCxnSpPr/>
          <p:nvPr/>
        </p:nvCxnSpPr>
        <p:spPr>
          <a:xfrm flipV="1">
            <a:off x="-36513" y="6572250"/>
            <a:ext cx="7680326" cy="269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B8DDD754-507A-420A-AE4D-22DEA2B0F7D5}"/>
              </a:ext>
            </a:extLst>
          </p:cNvPr>
          <p:cNvCxnSpPr/>
          <p:nvPr/>
        </p:nvCxnSpPr>
        <p:spPr>
          <a:xfrm flipV="1">
            <a:off x="7643813" y="6143625"/>
            <a:ext cx="0" cy="43180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9E47FE4F-2B39-4735-86AC-C6322E2362C7}"/>
              </a:ext>
            </a:extLst>
          </p:cNvPr>
          <p:cNvCxnSpPr/>
          <p:nvPr/>
        </p:nvCxnSpPr>
        <p:spPr>
          <a:xfrm flipV="1">
            <a:off x="7715250" y="6286500"/>
            <a:ext cx="0" cy="28892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D8B31032-35A2-4754-968A-6B76D36BBCA5}"/>
              </a:ext>
            </a:extLst>
          </p:cNvPr>
          <p:cNvCxnSpPr/>
          <p:nvPr/>
        </p:nvCxnSpPr>
        <p:spPr>
          <a:xfrm flipV="1">
            <a:off x="611188" y="-26988"/>
            <a:ext cx="0" cy="431801"/>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DE6654A1-CC79-4B54-9168-8FDDBBC748B6}"/>
              </a:ext>
            </a:extLst>
          </p:cNvPr>
          <p:cNvCxnSpPr/>
          <p:nvPr/>
        </p:nvCxnSpPr>
        <p:spPr>
          <a:xfrm>
            <a:off x="768350" y="0"/>
            <a:ext cx="0" cy="28733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031" name="标题占位符 1">
            <a:extLst>
              <a:ext uri="{FF2B5EF4-FFF2-40B4-BE49-F238E27FC236}">
                <a16:creationId xmlns:a16="http://schemas.microsoft.com/office/drawing/2014/main" id="{05019F7D-370B-4EFB-8352-97DB7EFCCDC7}"/>
              </a:ext>
            </a:extLst>
          </p:cNvPr>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32" name="文本占位符 2">
            <a:extLst>
              <a:ext uri="{FF2B5EF4-FFF2-40B4-BE49-F238E27FC236}">
                <a16:creationId xmlns:a16="http://schemas.microsoft.com/office/drawing/2014/main" id="{DA4F8485-347C-4B2D-9EF6-07A584A9CFD4}"/>
              </a:ext>
            </a:extLst>
          </p:cNvPr>
          <p:cNvSpPr>
            <a:spLocks noGrp="1" noChangeArrowheads="1"/>
          </p:cNvSpPr>
          <p:nvPr>
            <p:ph type="body" idx="4294967295"/>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1819B30-E5AF-4B9B-AF34-4EA9767CC82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sp>
        <p:nvSpPr>
          <p:cNvPr id="5" name="页脚占位符 4">
            <a:extLst>
              <a:ext uri="{FF2B5EF4-FFF2-40B4-BE49-F238E27FC236}">
                <a16:creationId xmlns:a16="http://schemas.microsoft.com/office/drawing/2014/main" id="{8F6CA4AB-8AFE-4E67-91CF-7E5D9BA084D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buFontTx/>
              <a:buNone/>
              <a:defRPr sz="1200">
                <a:solidFill>
                  <a:schemeClr val="tx1">
                    <a:tint val="75000"/>
                  </a:schemeClr>
                </a:solidFill>
                <a:latin typeface="+mn-lt"/>
                <a:ea typeface="+mn-ea"/>
              </a:defRPr>
            </a:lvl1pPr>
          </a:lstStyle>
          <a:p>
            <a:pPr>
              <a:defRPr/>
            </a:pPr>
            <a:endParaRPr lang="zh-CN" altLang="en-US"/>
          </a:p>
        </p:txBody>
      </p:sp>
      <p:pic>
        <p:nvPicPr>
          <p:cNvPr id="1035" name="图片 19" descr="logo.png">
            <a:extLst>
              <a:ext uri="{FF2B5EF4-FFF2-40B4-BE49-F238E27FC236}">
                <a16:creationId xmlns:a16="http://schemas.microsoft.com/office/drawing/2014/main" id="{24CF32A7-EB42-4928-A863-9499A19792B2}"/>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786688" y="6205538"/>
            <a:ext cx="1143000"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灯片编号占位符 5">
            <a:extLst>
              <a:ext uri="{FF2B5EF4-FFF2-40B4-BE49-F238E27FC236}">
                <a16:creationId xmlns:a16="http://schemas.microsoft.com/office/drawing/2014/main" id="{42936448-C2FA-4777-84B4-9D57ADCB9040}"/>
              </a:ext>
            </a:extLst>
          </p:cNvPr>
          <p:cNvSpPr>
            <a:spLocks noGrp="1"/>
          </p:cNvSpPr>
          <p:nvPr>
            <p:ph type="sldNum" sz="quarter" idx="4"/>
          </p:nvPr>
        </p:nvSpPr>
        <p:spPr>
          <a:xfrm>
            <a:off x="6553200" y="6356350"/>
            <a:ext cx="2133600" cy="365125"/>
          </a:xfrm>
          <a:prstGeom prst="rect">
            <a:avLst/>
          </a:prstGeom>
        </p:spPr>
        <p:txBody>
          <a:bodyPr/>
          <a:lstStyle>
            <a:lvl1pPr>
              <a:defRPr noProof="1" dirty="0">
                <a:latin typeface="Arial" panose="020B0604020202090204" pitchFamily="34" charset="0"/>
              </a:defRPr>
            </a:lvl1pPr>
          </a:lstStyle>
          <a:p>
            <a:fld id="{C5603A19-D2C0-4B06-A9F8-E9FCB7291C80}"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E0A9C-5508-4EC9-9C8D-BC89A02BC936}" type="datetimeFigureOut">
              <a:rPr lang="zh-CN" altLang="en-US" smtClean="0"/>
              <a:pPr/>
              <a:t>2020/3/25</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D6EBFD-2999-4D86-A5E0-A14859A11158}"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0.m4a"/><Relationship Id="rId7" Type="http://schemas.openxmlformats.org/officeDocument/2006/relationships/image" Target="../media/image9.jpeg"/><Relationship Id="rId2" Type="http://schemas.microsoft.com/office/2007/relationships/media" Target="../media/media10.m4a"/><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notesSlide" Target="../notesSlides/notesSlide8.xml"/><Relationship Id="rId4"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1.m4a"/><Relationship Id="rId7" Type="http://schemas.openxmlformats.org/officeDocument/2006/relationships/image" Target="../media/image9.jpeg"/><Relationship Id="rId2" Type="http://schemas.microsoft.com/office/2007/relationships/media" Target="../media/media11.m4a"/><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notesSlide" Target="../notesSlides/notesSlide9.xml"/><Relationship Id="rId4"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3.m4a"/><Relationship Id="rId7" Type="http://schemas.openxmlformats.org/officeDocument/2006/relationships/image" Target="../media/image9.jpeg"/><Relationship Id="rId2" Type="http://schemas.microsoft.com/office/2007/relationships/media" Target="../media/media13.m4a"/><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notesSlide" Target="../notesSlides/notesSlide11.xml"/><Relationship Id="rId4"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4.m4a"/><Relationship Id="rId7" Type="http://schemas.openxmlformats.org/officeDocument/2006/relationships/image" Target="../media/image9.jpeg"/><Relationship Id="rId2" Type="http://schemas.microsoft.com/office/2007/relationships/media" Target="../media/media14.m4a"/><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notesSlide" Target="../notesSlides/notesSlide12.xml"/><Relationship Id="rId4"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5.m4a"/><Relationship Id="rId7" Type="http://schemas.openxmlformats.org/officeDocument/2006/relationships/image" Target="../media/image9.jpeg"/><Relationship Id="rId2" Type="http://schemas.microsoft.com/office/2007/relationships/media" Target="../media/media15.m4a"/><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notesSlide" Target="../notesSlides/notesSlide13.xml"/><Relationship Id="rId4"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6.m4a"/><Relationship Id="rId7" Type="http://schemas.openxmlformats.org/officeDocument/2006/relationships/image" Target="../media/image9.jpeg"/><Relationship Id="rId2" Type="http://schemas.microsoft.com/office/2007/relationships/media" Target="../media/media16.m4a"/><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notesSlide" Target="../notesSlides/notesSlide14.xml"/><Relationship Id="rId4"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4.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0.xml"/><Relationship Id="rId5" Type="http://schemas.openxmlformats.org/officeDocument/2006/relationships/image" Target="../media/image3.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4.m4a"/><Relationship Id="rId7" Type="http://schemas.openxmlformats.org/officeDocument/2006/relationships/image" Target="../media/image9.jpe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3.xml"/><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7.m4a"/><Relationship Id="rId7" Type="http://schemas.openxmlformats.org/officeDocument/2006/relationships/image" Target="../media/image9.jpeg"/><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6.xml"/><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bwMode="auto">
      <p:bgPr>
        <a:blipFill dpi="0" rotWithShape="1">
          <a:blip r:embed="rId4">
            <a:alphaModFix amt="21000"/>
            <a:duotone>
              <a:schemeClr val="accent4">
                <a:shade val="45000"/>
                <a:satMod val="135000"/>
              </a:schemeClr>
              <a:prstClr val="white"/>
            </a:duotone>
            <a:lum/>
          </a:blip>
          <a:srcRect/>
          <a:stretch>
            <a:fillRect t="-17000" b="-17000"/>
          </a:stretch>
        </a:blipFill>
        <a:effectLst/>
      </p:bgPr>
    </p:bg>
    <p:spTree>
      <p:nvGrpSpPr>
        <p:cNvPr id="1" name=""/>
        <p:cNvGrpSpPr/>
        <p:nvPr/>
      </p:nvGrpSpPr>
      <p:grpSpPr>
        <a:xfrm>
          <a:off x="0" y="0"/>
          <a:ext cx="0" cy="0"/>
          <a:chOff x="0" y="0"/>
          <a:chExt cx="0" cy="0"/>
        </a:xfrm>
      </p:grpSpPr>
      <p:sp>
        <p:nvSpPr>
          <p:cNvPr id="14338" name="标题 1">
            <a:extLst>
              <a:ext uri="{FF2B5EF4-FFF2-40B4-BE49-F238E27FC236}">
                <a16:creationId xmlns:a16="http://schemas.microsoft.com/office/drawing/2014/main" id="{DF92F3C3-6357-4626-9622-085E25B7FE9D}"/>
              </a:ext>
            </a:extLst>
          </p:cNvPr>
          <p:cNvSpPr>
            <a:spLocks noGrp="1"/>
          </p:cNvSpPr>
          <p:nvPr>
            <p:ph type="ctrTitle"/>
          </p:nvPr>
        </p:nvSpPr>
        <p:spPr>
          <a:xfrm>
            <a:off x="357158" y="2110627"/>
            <a:ext cx="8572560" cy="1470025"/>
          </a:xfrm>
        </p:spPr>
        <p:txBody>
          <a:bodyPr/>
          <a:lstStyle/>
          <a:p>
            <a:pPr eaLnBrk="1" hangingPunct="1">
              <a:defRPr/>
            </a:pPr>
            <a:r>
              <a:rPr lang="zh-CN" altLang="en-US" sz="5400" dirty="0">
                <a:solidFill>
                  <a:schemeClr val="tx1">
                    <a:lumMod val="65000"/>
                    <a:lumOff val="35000"/>
                  </a:schemeClr>
                </a:solidFill>
                <a:ea typeface="华文隶书" pitchFamily="2" charset="-122"/>
              </a:rPr>
              <a:t>双重效用原则与病情告知</a:t>
            </a:r>
          </a:p>
        </p:txBody>
      </p:sp>
      <p:sp>
        <p:nvSpPr>
          <p:cNvPr id="3077" name="TextBox 6">
            <a:extLst>
              <a:ext uri="{FF2B5EF4-FFF2-40B4-BE49-F238E27FC236}">
                <a16:creationId xmlns:a16="http://schemas.microsoft.com/office/drawing/2014/main" id="{B9F0C271-507A-46EE-BF94-9FC98B4A2F4F}"/>
              </a:ext>
            </a:extLst>
          </p:cNvPr>
          <p:cNvSpPr txBox="1">
            <a:spLocks noChangeArrowheads="1"/>
          </p:cNvSpPr>
          <p:nvPr/>
        </p:nvSpPr>
        <p:spPr bwMode="auto">
          <a:xfrm>
            <a:off x="285720" y="500042"/>
            <a:ext cx="52223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b="1" dirty="0">
                <a:solidFill>
                  <a:schemeClr val="accent4">
                    <a:lumMod val="50000"/>
                  </a:schemeClr>
                </a:solidFill>
                <a:latin typeface="仿宋" pitchFamily="49" charset="-122"/>
                <a:ea typeface="仿宋" pitchFamily="49" charset="-122"/>
                <a:cs typeface="+mj-cs"/>
              </a:rPr>
              <a:t>北京协和医院 </a:t>
            </a:r>
            <a:r>
              <a:rPr lang="en-US" altLang="zh-CN" sz="2000" b="1" dirty="0">
                <a:solidFill>
                  <a:schemeClr val="accent4">
                    <a:lumMod val="50000"/>
                  </a:schemeClr>
                </a:solidFill>
                <a:latin typeface="仿宋" pitchFamily="49" charset="-122"/>
                <a:ea typeface="仿宋" pitchFamily="49" charset="-122"/>
                <a:cs typeface="+mj-cs"/>
              </a:rPr>
              <a:t>《</a:t>
            </a:r>
            <a:r>
              <a:rPr lang="zh-CN" altLang="en-US" sz="2000" b="1" dirty="0">
                <a:solidFill>
                  <a:schemeClr val="accent4">
                    <a:lumMod val="50000"/>
                  </a:schemeClr>
                </a:solidFill>
                <a:latin typeface="仿宋" pitchFamily="49" charset="-122"/>
                <a:ea typeface="仿宋" pitchFamily="49" charset="-122"/>
                <a:cs typeface="+mj-cs"/>
              </a:rPr>
              <a:t>安宁缓和医疗</a:t>
            </a:r>
            <a:r>
              <a:rPr lang="en-US" altLang="zh-CN" sz="2000" b="1" dirty="0">
                <a:solidFill>
                  <a:schemeClr val="accent4">
                    <a:lumMod val="50000"/>
                  </a:schemeClr>
                </a:solidFill>
                <a:latin typeface="仿宋" pitchFamily="49" charset="-122"/>
                <a:ea typeface="仿宋" pitchFamily="49" charset="-122"/>
                <a:cs typeface="+mj-cs"/>
              </a:rPr>
              <a:t>》 </a:t>
            </a:r>
            <a:r>
              <a:rPr lang="zh-CN" altLang="en-US" sz="2000" b="1" dirty="0">
                <a:solidFill>
                  <a:schemeClr val="accent4">
                    <a:lumMod val="50000"/>
                  </a:schemeClr>
                </a:solidFill>
                <a:latin typeface="仿宋" pitchFamily="49" charset="-122"/>
                <a:ea typeface="仿宋" pitchFamily="49" charset="-122"/>
                <a:cs typeface="+mj-cs"/>
              </a:rPr>
              <a:t>微课堂</a:t>
            </a:r>
          </a:p>
        </p:txBody>
      </p:sp>
      <p:pic>
        <p:nvPicPr>
          <p:cNvPr id="3080" name="图片 1" descr="A593DCEE556F14BDD2B508B601759387">
            <a:extLst>
              <a:ext uri="{FF2B5EF4-FFF2-40B4-BE49-F238E27FC236}">
                <a16:creationId xmlns:a16="http://schemas.microsoft.com/office/drawing/2014/main" id="{9FC48E88-9648-488D-9C89-AC7DD027AE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3438" y="5857894"/>
            <a:ext cx="367108" cy="36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图片 2" descr="缓和医疗分logo">
            <a:extLst>
              <a:ext uri="{FF2B5EF4-FFF2-40B4-BE49-F238E27FC236}">
                <a16:creationId xmlns:a16="http://schemas.microsoft.com/office/drawing/2014/main" id="{F788A2BE-5BAB-47E8-A577-173D2E651E1B}"/>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0742" t="20070" r="7512" b="22238"/>
          <a:stretch>
            <a:fillRect/>
          </a:stretch>
        </p:blipFill>
        <p:spPr bwMode="auto">
          <a:xfrm>
            <a:off x="6715139" y="5857892"/>
            <a:ext cx="2000644" cy="42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图片 10" descr="palliative care-01">
            <a:extLst>
              <a:ext uri="{FF2B5EF4-FFF2-40B4-BE49-F238E27FC236}">
                <a16:creationId xmlns:a16="http://schemas.microsoft.com/office/drawing/2014/main" id="{345984BA-BFB9-4FFF-AEA2-687A31B4B46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20483" t="27596" r="20425" b="39523"/>
          <a:stretch>
            <a:fillRect/>
          </a:stretch>
        </p:blipFill>
        <p:spPr bwMode="auto">
          <a:xfrm>
            <a:off x="5256000" y="5760000"/>
            <a:ext cx="1480104" cy="49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C109759-9B4B-40CC-AD72-568F6FA63AE4}"/>
              </a:ext>
            </a:extLst>
          </p:cNvPr>
          <p:cNvSpPr txBox="1"/>
          <p:nvPr/>
        </p:nvSpPr>
        <p:spPr>
          <a:xfrm>
            <a:off x="2555776" y="3659710"/>
            <a:ext cx="4357718" cy="707886"/>
          </a:xfrm>
          <a:prstGeom prst="rect">
            <a:avLst/>
          </a:prstGeom>
          <a:noFill/>
          <a:ln>
            <a:noFill/>
          </a:ln>
        </p:spPr>
        <p:txBody>
          <a:bodyPr wrap="square">
            <a:spAutoFit/>
          </a:bodyPr>
          <a:lstStyle/>
          <a:p>
            <a:pPr lvl="0" algn="ctr"/>
            <a:r>
              <a:rPr lang="zh-CN" altLang="en-US" sz="2800" b="1" dirty="0">
                <a:solidFill>
                  <a:schemeClr val="tx1">
                    <a:lumMod val="65000"/>
                    <a:lumOff val="35000"/>
                  </a:schemeClr>
                </a:solidFill>
                <a:latin typeface="仿宋" pitchFamily="49" charset="-122"/>
                <a:ea typeface="仿宋" pitchFamily="49" charset="-122"/>
              </a:rPr>
              <a:t>主 讲   </a:t>
            </a:r>
            <a:r>
              <a:rPr lang="zh-CN" altLang="en-US" sz="4000" dirty="0">
                <a:solidFill>
                  <a:schemeClr val="tx1">
                    <a:lumMod val="65000"/>
                    <a:lumOff val="35000"/>
                  </a:schemeClr>
                </a:solidFill>
                <a:latin typeface="华文隶书" pitchFamily="2" charset="-122"/>
                <a:ea typeface="华文隶书" pitchFamily="2" charset="-122"/>
              </a:rPr>
              <a:t>张  迪</a:t>
            </a:r>
          </a:p>
        </p:txBody>
      </p:sp>
      <p:cxnSp>
        <p:nvCxnSpPr>
          <p:cNvPr id="12" name="直接连接符 11"/>
          <p:cNvCxnSpPr/>
          <p:nvPr/>
        </p:nvCxnSpPr>
        <p:spPr>
          <a:xfrm rot="16200000" flipH="1">
            <a:off x="214678" y="713960"/>
            <a:ext cx="284961" cy="1"/>
          </a:xfrm>
          <a:prstGeom prst="line">
            <a:avLst/>
          </a:prstGeom>
          <a:ln w="50800">
            <a:solidFill>
              <a:srgbClr val="FFAD00"/>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72200" y="785000"/>
            <a:ext cx="428628" cy="1588"/>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8573322" y="5999974"/>
            <a:ext cx="428628" cy="1588"/>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5400000">
            <a:off x="8573321" y="6071413"/>
            <a:ext cx="284961" cy="795"/>
          </a:xfrm>
          <a:prstGeom prst="line">
            <a:avLst/>
          </a:prstGeom>
          <a:ln w="50800">
            <a:solidFill>
              <a:srgbClr val="FFAD00"/>
            </a:solidFill>
            <a:round/>
          </a:ln>
        </p:spPr>
        <p:style>
          <a:lnRef idx="1">
            <a:schemeClr val="accent1"/>
          </a:lnRef>
          <a:fillRef idx="0">
            <a:schemeClr val="accent1"/>
          </a:fillRef>
          <a:effectRef idx="0">
            <a:schemeClr val="accent1"/>
          </a:effectRef>
          <a:fontRef idx="minor">
            <a:schemeClr val="tx1"/>
          </a:fontRef>
        </p:style>
      </p:cxnSp>
      <p:pic>
        <p:nvPicPr>
          <p:cNvPr id="3" name="音频 2">
            <a:hlinkClick r:id="" action="ppaction://media"/>
            <a:extLst>
              <a:ext uri="{FF2B5EF4-FFF2-40B4-BE49-F238E27FC236}">
                <a16:creationId xmlns:a16="http://schemas.microsoft.com/office/drawing/2014/main" id="{80C27A8D-EFB8-4CB0-90CD-75EA330904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959"/>
    </mc:Choice>
    <mc:Fallback xmlns="">
      <p:transition spd="slow" advTm="10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1" descr="A593DCEE556F14BDD2B508B601759387">
            <a:extLst>
              <a:ext uri="{FF2B5EF4-FFF2-40B4-BE49-F238E27FC236}">
                <a16:creationId xmlns:a16="http://schemas.microsoft.com/office/drawing/2014/main" id="{638994CC-9E98-464B-A1CA-3938A78D8F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图片 2" descr="缓和医疗分logo">
            <a:extLst>
              <a:ext uri="{FF2B5EF4-FFF2-40B4-BE49-F238E27FC236}">
                <a16:creationId xmlns:a16="http://schemas.microsoft.com/office/drawing/2014/main" id="{1452FBB7-FAC5-4996-9447-462A05B2E8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标题 3">
            <a:extLst>
              <a:ext uri="{FF2B5EF4-FFF2-40B4-BE49-F238E27FC236}">
                <a16:creationId xmlns:a16="http://schemas.microsoft.com/office/drawing/2014/main" id="{F6EF09A0-E4DA-485B-AAA0-6F97C01F23F0}"/>
              </a:ext>
            </a:extLst>
          </p:cNvPr>
          <p:cNvSpPr>
            <a:spLocks noGrp="1" noChangeArrowheads="1"/>
          </p:cNvSpPr>
          <p:nvPr>
            <p:ph type="ctrTitle"/>
          </p:nvPr>
        </p:nvSpPr>
        <p:spPr>
          <a:xfrm>
            <a:off x="685800" y="2348880"/>
            <a:ext cx="7772400" cy="1470025"/>
          </a:xfrm>
        </p:spPr>
        <p:txBody>
          <a:bodyPr/>
          <a:lstStyle/>
          <a:p>
            <a:r>
              <a:rPr lang="zh-CN" altLang="en-US" sz="3200" b="1" dirty="0">
                <a:solidFill>
                  <a:schemeClr val="bg1">
                    <a:lumMod val="65000"/>
                  </a:schemeClr>
                </a:solidFill>
                <a:latin typeface="微软雅黑" pitchFamily="34" charset="-122"/>
                <a:ea typeface="微软雅黑" pitchFamily="34" charset="-122"/>
              </a:rPr>
              <a:t>病情告知</a:t>
            </a:r>
          </a:p>
        </p:txBody>
      </p:sp>
      <p:pic>
        <p:nvPicPr>
          <p:cNvPr id="2" name="音频 1">
            <a:hlinkClick r:id="" action="ppaction://media"/>
            <a:extLst>
              <a:ext uri="{FF2B5EF4-FFF2-40B4-BE49-F238E27FC236}">
                <a16:creationId xmlns:a16="http://schemas.microsoft.com/office/drawing/2014/main" id="{D2A16A7D-87BC-40F5-9CF7-504401E778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1329148"/>
      </p:ext>
    </p:extLst>
  </p:cSld>
  <p:clrMapOvr>
    <a:masterClrMapping/>
  </p:clrMapOvr>
  <mc:AlternateContent xmlns:mc="http://schemas.openxmlformats.org/markup-compatibility/2006" xmlns:p14="http://schemas.microsoft.com/office/powerpoint/2010/main">
    <mc:Choice Requires="p14">
      <p:transition spd="slow" p14:dur="2000" advTm="4614"/>
    </mc:Choice>
    <mc:Fallback xmlns="">
      <p:transition spd="slow" advTm="4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1" descr="A593DCEE556F14BDD2B508B601759387">
            <a:extLst>
              <a:ext uri="{FF2B5EF4-FFF2-40B4-BE49-F238E27FC236}">
                <a16:creationId xmlns:a16="http://schemas.microsoft.com/office/drawing/2014/main" id="{985E038E-24DE-45DA-B237-8E86F46A61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2" descr="缓和医疗分logo">
            <a:extLst>
              <a:ext uri="{FF2B5EF4-FFF2-40B4-BE49-F238E27FC236}">
                <a16:creationId xmlns:a16="http://schemas.microsoft.com/office/drawing/2014/main" id="{EA3FEDF2-5603-4EAB-800A-291FED1469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BF0005B2-68EE-423E-BA99-32673D21054D}"/>
              </a:ext>
            </a:extLst>
          </p:cNvPr>
          <p:cNvSpPr>
            <a:spLocks noGrp="1"/>
          </p:cNvSpPr>
          <p:nvPr>
            <p:ph type="title"/>
          </p:nvPr>
        </p:nvSpPr>
        <p:spPr>
          <a:xfrm>
            <a:off x="2390627" y="85725"/>
            <a:ext cx="6537473" cy="1143000"/>
          </a:xfrm>
        </p:spPr>
        <p:txBody>
          <a:bodyPr/>
          <a:lstStyle/>
          <a:p>
            <a:pPr algn="r"/>
            <a:r>
              <a:rPr lang="zh-CN" altLang="en-US" dirty="0"/>
              <a:t>案  例</a:t>
            </a:r>
          </a:p>
        </p:txBody>
      </p:sp>
      <p:sp>
        <p:nvSpPr>
          <p:cNvPr id="3" name="内容占位符 2">
            <a:extLst>
              <a:ext uri="{FF2B5EF4-FFF2-40B4-BE49-F238E27FC236}">
                <a16:creationId xmlns:a16="http://schemas.microsoft.com/office/drawing/2014/main" id="{D5E124E0-93E8-4809-ABEC-95D79BA20D4F}"/>
              </a:ext>
            </a:extLst>
          </p:cNvPr>
          <p:cNvSpPr>
            <a:spLocks noGrp="1"/>
          </p:cNvSpPr>
          <p:nvPr>
            <p:ph idx="1"/>
          </p:nvPr>
        </p:nvSpPr>
        <p:spPr>
          <a:xfrm>
            <a:off x="1117918" y="2060848"/>
            <a:ext cx="6923113" cy="3816424"/>
          </a:xfrm>
        </p:spPr>
        <p:txBody>
          <a:bodyPr/>
          <a:lstStyle/>
          <a:p>
            <a:pPr marL="342918" indent="-342918" defTabSz="914446" eaLnBrk="1" hangingPunct="1">
              <a:defRPr/>
            </a:pPr>
            <a:r>
              <a:rPr lang="zh-CN" altLang="en-US" sz="2000" dirty="0">
                <a:solidFill>
                  <a:schemeClr val="tx1">
                    <a:lumMod val="65000"/>
                    <a:lumOff val="35000"/>
                  </a:schemeClr>
                </a:solidFill>
                <a:latin typeface="+mn-ea"/>
              </a:rPr>
              <a:t>李大爷，</a:t>
            </a:r>
            <a:r>
              <a:rPr lang="en-US" altLang="zh-CN" sz="2000" dirty="0">
                <a:solidFill>
                  <a:schemeClr val="tx1">
                    <a:lumMod val="65000"/>
                    <a:lumOff val="35000"/>
                  </a:schemeClr>
                </a:solidFill>
                <a:latin typeface="+mn-ea"/>
              </a:rPr>
              <a:t>55</a:t>
            </a:r>
            <a:r>
              <a:rPr lang="zh-CN" altLang="en-US" sz="2000" dirty="0">
                <a:solidFill>
                  <a:schemeClr val="tx1">
                    <a:lumMod val="65000"/>
                    <a:lumOff val="35000"/>
                  </a:schemeClr>
                </a:solidFill>
                <a:latin typeface="+mn-ea"/>
              </a:rPr>
              <a:t>岁，肝癌晚期伴远处转移</a:t>
            </a:r>
            <a:endParaRPr lang="en-US" altLang="zh-CN" sz="2000" dirty="0">
              <a:solidFill>
                <a:schemeClr val="tx1">
                  <a:lumMod val="65000"/>
                  <a:lumOff val="35000"/>
                </a:schemeClr>
              </a:solidFill>
              <a:latin typeface="+mn-ea"/>
            </a:endParaRPr>
          </a:p>
          <a:p>
            <a:pPr marL="342918" indent="-342918" defTabSz="914446" eaLnBrk="1" hangingPunct="1">
              <a:defRPr/>
            </a:pPr>
            <a:endParaRPr lang="en-US" altLang="zh-CN" sz="2000" dirty="0">
              <a:solidFill>
                <a:schemeClr val="tx1">
                  <a:lumMod val="65000"/>
                  <a:lumOff val="35000"/>
                </a:schemeClr>
              </a:solidFill>
              <a:latin typeface="+mn-ea"/>
            </a:endParaRPr>
          </a:p>
          <a:p>
            <a:pPr marL="342918" indent="-342918" defTabSz="914446" eaLnBrk="1" hangingPunct="1">
              <a:defRPr/>
            </a:pPr>
            <a:r>
              <a:rPr lang="zh-CN" altLang="en-US" sz="2000" dirty="0">
                <a:solidFill>
                  <a:schemeClr val="tx1">
                    <a:lumMod val="65000"/>
                    <a:lumOff val="35000"/>
                  </a:schemeClr>
                </a:solidFill>
                <a:latin typeface="+mn-ea"/>
              </a:rPr>
              <a:t>家属选择大剂量化疗，无好转</a:t>
            </a:r>
            <a:endParaRPr lang="en-US" altLang="zh-CN" sz="2000" dirty="0">
              <a:solidFill>
                <a:schemeClr val="tx1">
                  <a:lumMod val="65000"/>
                  <a:lumOff val="35000"/>
                </a:schemeClr>
              </a:solidFill>
              <a:latin typeface="+mn-ea"/>
            </a:endParaRPr>
          </a:p>
          <a:p>
            <a:pPr marL="342918" indent="-342918" defTabSz="914446" eaLnBrk="1" hangingPunct="1">
              <a:defRPr/>
            </a:pPr>
            <a:endParaRPr lang="en-US" altLang="zh-CN" sz="2000" dirty="0">
              <a:solidFill>
                <a:schemeClr val="tx1">
                  <a:lumMod val="65000"/>
                  <a:lumOff val="35000"/>
                </a:schemeClr>
              </a:solidFill>
              <a:latin typeface="+mn-ea"/>
            </a:endParaRPr>
          </a:p>
          <a:p>
            <a:pPr marL="342918" indent="-342918" defTabSz="914446" eaLnBrk="1" hangingPunct="1">
              <a:defRPr/>
            </a:pPr>
            <a:r>
              <a:rPr lang="zh-CN" altLang="en-US" sz="2000" dirty="0">
                <a:solidFill>
                  <a:schemeClr val="tx1">
                    <a:lumMod val="65000"/>
                    <a:lumOff val="35000"/>
                  </a:schemeClr>
                </a:solidFill>
                <a:latin typeface="+mn-ea"/>
              </a:rPr>
              <a:t>获知真实病情，生活在恐惧和焦虑中，对医生的信任下降，依从性降低，</a:t>
            </a:r>
            <a:r>
              <a:rPr lang="en-US" altLang="zh-CN" sz="2000" dirty="0">
                <a:solidFill>
                  <a:schemeClr val="tx1">
                    <a:lumMod val="65000"/>
                    <a:lumOff val="35000"/>
                  </a:schemeClr>
                </a:solidFill>
                <a:latin typeface="+mn-ea"/>
              </a:rPr>
              <a:t>2</a:t>
            </a:r>
            <a:r>
              <a:rPr lang="zh-CN" altLang="en-US" sz="2000" dirty="0">
                <a:solidFill>
                  <a:schemeClr val="tx1">
                    <a:lumMod val="65000"/>
                    <a:lumOff val="35000"/>
                  </a:schemeClr>
                </a:solidFill>
                <a:latin typeface="+mn-ea"/>
              </a:rPr>
              <a:t>个月后去世</a:t>
            </a:r>
          </a:p>
          <a:p>
            <a:endParaRPr lang="zh-CN" altLang="en-US" sz="2400" dirty="0"/>
          </a:p>
        </p:txBody>
      </p:sp>
      <p:pic>
        <p:nvPicPr>
          <p:cNvPr id="4" name="音频 3">
            <a:hlinkClick r:id="" action="ppaction://media"/>
            <a:extLst>
              <a:ext uri="{FF2B5EF4-FFF2-40B4-BE49-F238E27FC236}">
                <a16:creationId xmlns:a16="http://schemas.microsoft.com/office/drawing/2014/main" id="{13D89C4E-6159-4279-B435-58C1E2AD7B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34456905"/>
      </p:ext>
    </p:extLst>
  </p:cSld>
  <p:clrMapOvr>
    <a:masterClrMapping/>
  </p:clrMapOvr>
  <mc:AlternateContent xmlns:mc="http://schemas.openxmlformats.org/markup-compatibility/2006" xmlns:p14="http://schemas.microsoft.com/office/powerpoint/2010/main">
    <mc:Choice Requires="p14">
      <p:transition spd="slow" p14:dur="2000" advTm="71114"/>
    </mc:Choice>
    <mc:Fallback xmlns="">
      <p:transition spd="slow" advTm="71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1" descr="A593DCEE556F14BDD2B508B601759387">
            <a:extLst>
              <a:ext uri="{FF2B5EF4-FFF2-40B4-BE49-F238E27FC236}">
                <a16:creationId xmlns:a16="http://schemas.microsoft.com/office/drawing/2014/main" id="{985E038E-24DE-45DA-B237-8E86F46A61E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2" descr="缓和医疗分logo">
            <a:extLst>
              <a:ext uri="{FF2B5EF4-FFF2-40B4-BE49-F238E27FC236}">
                <a16:creationId xmlns:a16="http://schemas.microsoft.com/office/drawing/2014/main" id="{EA3FEDF2-5603-4EAB-800A-291FED1469F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BF0005B2-68EE-423E-BA99-32673D21054D}"/>
              </a:ext>
            </a:extLst>
          </p:cNvPr>
          <p:cNvSpPr>
            <a:spLocks noGrp="1"/>
          </p:cNvSpPr>
          <p:nvPr>
            <p:ph type="title"/>
          </p:nvPr>
        </p:nvSpPr>
        <p:spPr>
          <a:xfrm>
            <a:off x="2390627" y="85724"/>
            <a:ext cx="6537473" cy="1143000"/>
          </a:xfrm>
        </p:spPr>
        <p:txBody>
          <a:bodyPr/>
          <a:lstStyle/>
          <a:p>
            <a:pPr algn="r"/>
            <a:r>
              <a:rPr lang="zh-CN" altLang="en-US" dirty="0"/>
              <a:t>需要思考的问题</a:t>
            </a:r>
          </a:p>
        </p:txBody>
      </p:sp>
      <p:sp>
        <p:nvSpPr>
          <p:cNvPr id="3" name="内容占位符 2">
            <a:extLst>
              <a:ext uri="{FF2B5EF4-FFF2-40B4-BE49-F238E27FC236}">
                <a16:creationId xmlns:a16="http://schemas.microsoft.com/office/drawing/2014/main" id="{D5E124E0-93E8-4809-ABEC-95D79BA20D4F}"/>
              </a:ext>
            </a:extLst>
          </p:cNvPr>
          <p:cNvSpPr>
            <a:spLocks noGrp="1"/>
          </p:cNvSpPr>
          <p:nvPr>
            <p:ph idx="1"/>
          </p:nvPr>
        </p:nvSpPr>
        <p:spPr>
          <a:xfrm>
            <a:off x="1095058" y="2118444"/>
            <a:ext cx="8229600" cy="3024336"/>
          </a:xfrm>
        </p:spPr>
        <p:txBody>
          <a:bodyPr/>
          <a:lstStyle/>
          <a:p>
            <a:pPr>
              <a:lnSpc>
                <a:spcPct val="150000"/>
              </a:lnSpc>
            </a:pPr>
            <a:r>
              <a:rPr lang="zh-CN" altLang="en-US" sz="2000" dirty="0"/>
              <a:t>医生应向患者隐瞒病情吗？</a:t>
            </a:r>
            <a:endParaRPr lang="en-US" altLang="zh-CN" sz="2000" dirty="0"/>
          </a:p>
          <a:p>
            <a:pPr>
              <a:lnSpc>
                <a:spcPct val="150000"/>
              </a:lnSpc>
            </a:pPr>
            <a:endParaRPr lang="zh-CN" altLang="en-US" sz="2000" dirty="0"/>
          </a:p>
          <a:p>
            <a:pPr>
              <a:lnSpc>
                <a:spcPct val="150000"/>
              </a:lnSpc>
            </a:pPr>
            <a:r>
              <a:rPr lang="zh-CN" altLang="en-US" sz="2000" dirty="0"/>
              <a:t>医生应获得谁的知情同意？</a:t>
            </a:r>
          </a:p>
          <a:p>
            <a:pPr>
              <a:lnSpc>
                <a:spcPct val="150000"/>
              </a:lnSpc>
            </a:pPr>
            <a:endParaRPr lang="zh-CN" altLang="en-US" sz="2000" dirty="0"/>
          </a:p>
          <a:p>
            <a:endParaRPr lang="zh-CN" altLang="en-US" sz="2400" dirty="0"/>
          </a:p>
        </p:txBody>
      </p:sp>
      <p:pic>
        <p:nvPicPr>
          <p:cNvPr id="5" name="音频 4">
            <a:hlinkClick r:id="" action="ppaction://media"/>
            <a:extLst>
              <a:ext uri="{FF2B5EF4-FFF2-40B4-BE49-F238E27FC236}">
                <a16:creationId xmlns:a16="http://schemas.microsoft.com/office/drawing/2014/main" id="{2D6A5EE6-86E1-4B1A-8141-460D4EC2164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81315626"/>
      </p:ext>
    </p:extLst>
  </p:cSld>
  <p:clrMapOvr>
    <a:masterClrMapping/>
  </p:clrMapOvr>
  <mc:AlternateContent xmlns:mc="http://schemas.openxmlformats.org/markup-compatibility/2006" xmlns:p14="http://schemas.microsoft.com/office/powerpoint/2010/main">
    <mc:Choice Requires="p14">
      <p:transition spd="slow" p14:dur="2000" advTm="14847"/>
    </mc:Choice>
    <mc:Fallback xmlns="">
      <p:transition spd="slow" advTm="14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0809" y="85725"/>
            <a:ext cx="9108909" cy="1143000"/>
          </a:xfrm>
        </p:spPr>
        <p:txBody>
          <a:bodyPr/>
          <a:lstStyle/>
          <a:p>
            <a:pPr algn="r"/>
            <a:r>
              <a:rPr lang="zh-CN" altLang="en-US" dirty="0"/>
              <a:t>伦理学要求与法律要求</a:t>
            </a:r>
          </a:p>
        </p:txBody>
      </p:sp>
      <p:sp>
        <p:nvSpPr>
          <p:cNvPr id="3" name="内容占位符 2"/>
          <p:cNvSpPr>
            <a:spLocks noGrp="1"/>
          </p:cNvSpPr>
          <p:nvPr>
            <p:ph idx="1"/>
          </p:nvPr>
        </p:nvSpPr>
        <p:spPr>
          <a:xfrm>
            <a:off x="474745" y="1653034"/>
            <a:ext cx="8229600" cy="4752528"/>
          </a:xfrm>
        </p:spPr>
        <p:txBody>
          <a:bodyPr/>
          <a:lstStyle/>
          <a:p>
            <a:pPr marL="342918" indent="-342918" defTabSz="914446" eaLnBrk="1" hangingPunct="1">
              <a:lnSpc>
                <a:spcPct val="150000"/>
              </a:lnSpc>
              <a:defRPr/>
            </a:pPr>
            <a:r>
              <a:rPr lang="zh-CN" altLang="en-US" sz="2000" dirty="0">
                <a:solidFill>
                  <a:schemeClr val="tx1">
                    <a:lumMod val="65000"/>
                    <a:lumOff val="35000"/>
                  </a:schemeClr>
                </a:solidFill>
                <a:latin typeface="+mn-ea"/>
              </a:rPr>
              <a:t>伦理学要求</a:t>
            </a:r>
            <a:endParaRPr lang="en-US" altLang="zh-CN" sz="2000" dirty="0">
              <a:solidFill>
                <a:schemeClr val="tx1">
                  <a:lumMod val="65000"/>
                  <a:lumOff val="35000"/>
                </a:schemeClr>
              </a:solidFill>
              <a:latin typeface="+mn-ea"/>
            </a:endParaRPr>
          </a:p>
          <a:p>
            <a:pPr marL="742987" lvl="1" indent="-285764" defTabSz="914446" eaLnBrk="1" hangingPunct="1">
              <a:lnSpc>
                <a:spcPct val="150000"/>
              </a:lnSpc>
              <a:buFont typeface="Wingdings" panose="05000000000000000000" pitchFamily="2" charset="2"/>
              <a:buChar char="ü"/>
              <a:defRPr/>
            </a:pPr>
            <a:r>
              <a:rPr lang="zh-CN" altLang="en-US" sz="1800" dirty="0">
                <a:solidFill>
                  <a:schemeClr val="tx1">
                    <a:lumMod val="65000"/>
                    <a:lumOff val="35000"/>
                  </a:schemeClr>
                </a:solidFill>
                <a:latin typeface="+mn-ea"/>
              </a:rPr>
              <a:t>尊重患者自主性，受益</a:t>
            </a:r>
            <a:r>
              <a:rPr lang="en-US" altLang="zh-CN" sz="1800" dirty="0">
                <a:solidFill>
                  <a:schemeClr val="tx1">
                    <a:lumMod val="65000"/>
                    <a:lumOff val="35000"/>
                  </a:schemeClr>
                </a:solidFill>
                <a:latin typeface="+mn-ea"/>
              </a:rPr>
              <a:t>/</a:t>
            </a:r>
            <a:r>
              <a:rPr lang="zh-CN" altLang="en-US" sz="1800" dirty="0">
                <a:solidFill>
                  <a:schemeClr val="tx1">
                    <a:lumMod val="65000"/>
                    <a:lumOff val="35000"/>
                  </a:schemeClr>
                </a:solidFill>
                <a:latin typeface="+mn-ea"/>
              </a:rPr>
              <a:t>负担权衡</a:t>
            </a:r>
            <a:endParaRPr lang="en-US" altLang="zh-CN" sz="1800" dirty="0">
              <a:solidFill>
                <a:schemeClr val="tx1">
                  <a:lumMod val="65000"/>
                  <a:lumOff val="35000"/>
                </a:schemeClr>
              </a:solidFill>
              <a:latin typeface="+mn-ea"/>
            </a:endParaRPr>
          </a:p>
          <a:p>
            <a:pPr marL="342918" indent="-342918" defTabSz="914446" eaLnBrk="1" hangingPunct="1">
              <a:defRPr/>
            </a:pPr>
            <a:endParaRPr lang="en-US" altLang="zh-CN" sz="2000" dirty="0">
              <a:solidFill>
                <a:schemeClr val="tx1">
                  <a:lumMod val="65000"/>
                  <a:lumOff val="35000"/>
                </a:schemeClr>
              </a:solidFill>
              <a:latin typeface="+mn-ea"/>
            </a:endParaRPr>
          </a:p>
          <a:p>
            <a:pPr marL="342918" indent="-342918" defTabSz="914446" eaLnBrk="1" hangingPunct="1">
              <a:defRPr/>
            </a:pPr>
            <a:r>
              <a:rPr lang="zh-CN" altLang="en-US" sz="2000" dirty="0">
                <a:solidFill>
                  <a:schemeClr val="tx1">
                    <a:lumMod val="65000"/>
                    <a:lumOff val="35000"/>
                  </a:schemeClr>
                </a:solidFill>
                <a:latin typeface="+mn-ea"/>
              </a:rPr>
              <a:t>法律要求</a:t>
            </a:r>
            <a:endParaRPr lang="en-US" altLang="zh-CN" sz="2000" dirty="0">
              <a:solidFill>
                <a:schemeClr val="tx1">
                  <a:lumMod val="65000"/>
                  <a:lumOff val="35000"/>
                </a:schemeClr>
              </a:solidFill>
              <a:latin typeface="+mn-ea"/>
            </a:endParaRPr>
          </a:p>
          <a:p>
            <a:pPr marL="742987" lvl="1" indent="-285764" defTabSz="914446" eaLnBrk="1" hangingPunct="1">
              <a:lnSpc>
                <a:spcPct val="150000"/>
              </a:lnSpc>
              <a:buFont typeface="Wingdings" panose="05000000000000000000" pitchFamily="2" charset="2"/>
              <a:buChar char="ü"/>
              <a:defRPr/>
            </a:pPr>
            <a:r>
              <a:rPr lang="en-US" altLang="zh-CN" sz="1800" dirty="0">
                <a:solidFill>
                  <a:schemeClr val="tx1">
                    <a:lumMod val="65000"/>
                    <a:lumOff val="35000"/>
                  </a:schemeClr>
                </a:solidFill>
                <a:latin typeface="+mn-ea"/>
              </a:rPr>
              <a:t>《</a:t>
            </a:r>
            <a:r>
              <a:rPr lang="zh-CN" altLang="en-US" sz="1800" dirty="0">
                <a:solidFill>
                  <a:schemeClr val="tx1">
                    <a:lumMod val="65000"/>
                    <a:lumOff val="35000"/>
                  </a:schemeClr>
                </a:solidFill>
                <a:latin typeface="+mn-ea"/>
              </a:rPr>
              <a:t>执业医师法</a:t>
            </a:r>
            <a:r>
              <a:rPr lang="en-US" altLang="zh-CN" sz="1800" dirty="0">
                <a:solidFill>
                  <a:schemeClr val="tx1">
                    <a:lumMod val="65000"/>
                    <a:lumOff val="35000"/>
                  </a:schemeClr>
                </a:solidFill>
                <a:latin typeface="+mn-ea"/>
              </a:rPr>
              <a:t>》</a:t>
            </a:r>
            <a:r>
              <a:rPr lang="zh-CN" altLang="en-US" sz="1800" dirty="0">
                <a:solidFill>
                  <a:schemeClr val="tx1">
                    <a:lumMod val="65000"/>
                    <a:lumOff val="35000"/>
                  </a:schemeClr>
                </a:solidFill>
                <a:latin typeface="+mn-ea"/>
              </a:rPr>
              <a:t>第二十六条 </a:t>
            </a:r>
            <a:r>
              <a:rPr lang="en-US" altLang="zh-CN" sz="1800" dirty="0">
                <a:solidFill>
                  <a:schemeClr val="tx1">
                    <a:lumMod val="65000"/>
                    <a:lumOff val="35000"/>
                  </a:schemeClr>
                </a:solidFill>
                <a:latin typeface="+mn-ea"/>
              </a:rPr>
              <a:t> </a:t>
            </a:r>
            <a:r>
              <a:rPr lang="zh-CN" altLang="en-US" sz="1800" dirty="0">
                <a:solidFill>
                  <a:schemeClr val="tx1">
                    <a:lumMod val="65000"/>
                    <a:lumOff val="35000"/>
                  </a:schemeClr>
                </a:solidFill>
                <a:latin typeface="+mn-ea"/>
              </a:rPr>
              <a:t>医师应当</a:t>
            </a:r>
            <a:r>
              <a:rPr lang="zh-CN" altLang="en-US" sz="1800" dirty="0">
                <a:solidFill>
                  <a:srgbClr val="C00000"/>
                </a:solidFill>
                <a:latin typeface="+mn-ea"/>
              </a:rPr>
              <a:t>如实向患者或者其家属介绍病情，</a:t>
            </a:r>
            <a:r>
              <a:rPr lang="zh-CN" altLang="en-US" sz="1800" dirty="0">
                <a:solidFill>
                  <a:schemeClr val="tx1">
                    <a:lumMod val="65000"/>
                    <a:lumOff val="35000"/>
                  </a:schemeClr>
                </a:solidFill>
                <a:latin typeface="+mn-ea"/>
              </a:rPr>
              <a:t>但应注意避免对患者产生不利后果</a:t>
            </a:r>
          </a:p>
          <a:p>
            <a:pPr marL="742987" lvl="1" indent="-285764" defTabSz="914446" eaLnBrk="1" hangingPunct="1">
              <a:lnSpc>
                <a:spcPct val="150000"/>
              </a:lnSpc>
              <a:buFont typeface="Wingdings" panose="05000000000000000000" pitchFamily="2" charset="2"/>
              <a:buChar char="ü"/>
              <a:defRPr/>
            </a:pPr>
            <a:r>
              <a:rPr lang="en-US" altLang="zh-CN" sz="1800" dirty="0">
                <a:solidFill>
                  <a:schemeClr val="tx1">
                    <a:lumMod val="65000"/>
                    <a:lumOff val="35000"/>
                  </a:schemeClr>
                </a:solidFill>
                <a:latin typeface="+mn-ea"/>
              </a:rPr>
              <a:t>《</a:t>
            </a:r>
            <a:r>
              <a:rPr lang="zh-CN" altLang="en-US" sz="1800" dirty="0">
                <a:solidFill>
                  <a:schemeClr val="tx1">
                    <a:lumMod val="65000"/>
                    <a:lumOff val="35000"/>
                  </a:schemeClr>
                </a:solidFill>
                <a:latin typeface="+mn-ea"/>
              </a:rPr>
              <a:t>侵权责任法</a:t>
            </a:r>
            <a:r>
              <a:rPr lang="en-US" altLang="zh-CN" sz="1800" dirty="0">
                <a:solidFill>
                  <a:schemeClr val="tx1">
                    <a:lumMod val="65000"/>
                    <a:lumOff val="35000"/>
                  </a:schemeClr>
                </a:solidFill>
                <a:latin typeface="+mn-ea"/>
              </a:rPr>
              <a:t>》</a:t>
            </a:r>
            <a:r>
              <a:rPr lang="zh-CN" altLang="en-US" sz="1800" dirty="0">
                <a:solidFill>
                  <a:schemeClr val="tx1">
                    <a:lumMod val="65000"/>
                    <a:lumOff val="35000"/>
                  </a:schemeClr>
                </a:solidFill>
                <a:latin typeface="+mn-ea"/>
              </a:rPr>
              <a:t>第五十五条  医务人员在诊疗活动中</a:t>
            </a:r>
            <a:r>
              <a:rPr lang="zh-CN" altLang="en-US" sz="1800" dirty="0">
                <a:solidFill>
                  <a:srgbClr val="C00000"/>
                </a:solidFill>
                <a:latin typeface="+mn-ea"/>
              </a:rPr>
              <a:t>应当向患者说明病情和医疗措施</a:t>
            </a:r>
            <a:r>
              <a:rPr lang="en-US" altLang="zh-CN" sz="1800" dirty="0">
                <a:solidFill>
                  <a:srgbClr val="C00000"/>
                </a:solidFill>
                <a:latin typeface="+mn-ea"/>
              </a:rPr>
              <a:t>…</a:t>
            </a:r>
            <a:r>
              <a:rPr lang="zh-CN" altLang="en-US" sz="1800" dirty="0">
                <a:solidFill>
                  <a:schemeClr val="tx1">
                    <a:lumMod val="65000"/>
                    <a:lumOff val="35000"/>
                  </a:schemeClr>
                </a:solidFill>
                <a:latin typeface="+mn-ea"/>
              </a:rPr>
              <a:t>医务人员未尽到前款义务，造成患者损害的，</a:t>
            </a:r>
            <a:r>
              <a:rPr lang="zh-CN" altLang="en-US" sz="1800" dirty="0">
                <a:solidFill>
                  <a:srgbClr val="C00000"/>
                </a:solidFill>
                <a:latin typeface="+mn-ea"/>
              </a:rPr>
              <a:t>医疗机构应当承担赔偿责任</a:t>
            </a:r>
          </a:p>
        </p:txBody>
      </p:sp>
      <p:pic>
        <p:nvPicPr>
          <p:cNvPr id="4" name="图片 1" descr="A593DCEE556F14BDD2B508B601759387">
            <a:extLst>
              <a:ext uri="{FF2B5EF4-FFF2-40B4-BE49-F238E27FC236}">
                <a16:creationId xmlns:a16="http://schemas.microsoft.com/office/drawing/2014/main" id="{3DCADC5D-2263-43C0-9BC6-BA446FAE50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 descr="缓和医疗分logo">
            <a:extLst>
              <a:ext uri="{FF2B5EF4-FFF2-40B4-BE49-F238E27FC236}">
                <a16:creationId xmlns:a16="http://schemas.microsoft.com/office/drawing/2014/main" id="{9733E621-ADA3-4EA9-8E67-142F87D1AD6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音频 14">
            <a:hlinkClick r:id="" action="ppaction://media"/>
            <a:extLst>
              <a:ext uri="{FF2B5EF4-FFF2-40B4-BE49-F238E27FC236}">
                <a16:creationId xmlns:a16="http://schemas.microsoft.com/office/drawing/2014/main" id="{B8CCCC7B-D5EE-4E72-AB43-5EF6B4DA6CE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1394"/>
    </mc:Choice>
    <mc:Fallback xmlns="">
      <p:transition spd="slow" advTm="121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D5E124E0-93E8-4809-ABEC-95D79BA20D4F}"/>
              </a:ext>
            </a:extLst>
          </p:cNvPr>
          <p:cNvSpPr>
            <a:spLocks noGrp="1"/>
          </p:cNvSpPr>
          <p:nvPr>
            <p:ph idx="1"/>
          </p:nvPr>
        </p:nvSpPr>
        <p:spPr>
          <a:xfrm>
            <a:off x="313274" y="1665016"/>
            <a:ext cx="8982239" cy="4576043"/>
          </a:xfrm>
        </p:spPr>
        <p:txBody>
          <a:bodyPr/>
          <a:lstStyle/>
          <a:p>
            <a:pPr lvl="0">
              <a:lnSpc>
                <a:spcPct val="150000"/>
              </a:lnSpc>
            </a:pPr>
            <a:r>
              <a:rPr lang="zh-CN" altLang="en-US" sz="2000" dirty="0">
                <a:solidFill>
                  <a:schemeClr val="tx1">
                    <a:lumMod val="65000"/>
                    <a:lumOff val="35000"/>
                  </a:schemeClr>
                </a:solidFill>
                <a:latin typeface="+mn-ea"/>
              </a:rPr>
              <a:t>目前告知患者本人实情已成为一种趋势，其论证包括</a:t>
            </a:r>
            <a:r>
              <a:rPr lang="zh-CN" altLang="en-US" sz="2400" dirty="0">
                <a:solidFill>
                  <a:prstClr val="black"/>
                </a:solidFill>
              </a:rPr>
              <a:t>：</a:t>
            </a:r>
          </a:p>
          <a:p>
            <a:pPr marL="742987" lvl="1" indent="-285764" defTabSz="914446" eaLnBrk="1" hangingPunct="1">
              <a:lnSpc>
                <a:spcPct val="150000"/>
              </a:lnSpc>
              <a:buFont typeface="Wingdings" panose="05000000000000000000" pitchFamily="2" charset="2"/>
              <a:buChar char="ü"/>
              <a:defRPr/>
            </a:pPr>
            <a:r>
              <a:rPr lang="zh-CN" altLang="en-US" sz="1800" dirty="0">
                <a:solidFill>
                  <a:schemeClr val="tx1">
                    <a:lumMod val="65000"/>
                    <a:lumOff val="35000"/>
                  </a:schemeClr>
                </a:solidFill>
                <a:latin typeface="+mn-ea"/>
              </a:rPr>
              <a:t>告知实情作为强有力的伦理义务被众多伦理学论证所支撑</a:t>
            </a:r>
          </a:p>
          <a:p>
            <a:pPr marL="742987" lvl="1" indent="-285764" defTabSz="914446" eaLnBrk="1" hangingPunct="1">
              <a:lnSpc>
                <a:spcPct val="150000"/>
              </a:lnSpc>
              <a:buFont typeface="Wingdings" panose="05000000000000000000" pitchFamily="2" charset="2"/>
              <a:buChar char="ü"/>
              <a:defRPr/>
            </a:pPr>
            <a:r>
              <a:rPr lang="zh-CN" altLang="en-US" sz="1800" dirty="0">
                <a:solidFill>
                  <a:schemeClr val="tx1">
                    <a:lumMod val="65000"/>
                    <a:lumOff val="35000"/>
                  </a:schemeClr>
                </a:solidFill>
                <a:latin typeface="+mn-ea"/>
              </a:rPr>
              <a:t>对于患者而言，获知真实病情是做出理性行动和规划生活的必要条件</a:t>
            </a:r>
          </a:p>
          <a:p>
            <a:pPr marL="742987" lvl="1" indent="-285764" defTabSz="914446" eaLnBrk="1" hangingPunct="1">
              <a:lnSpc>
                <a:spcPct val="150000"/>
              </a:lnSpc>
              <a:buFont typeface="Wingdings" panose="05000000000000000000" pitchFamily="2" charset="2"/>
              <a:buChar char="ü"/>
              <a:defRPr/>
            </a:pPr>
            <a:r>
              <a:rPr lang="zh-CN" altLang="en-US" sz="1800" dirty="0">
                <a:solidFill>
                  <a:schemeClr val="tx1">
                    <a:lumMod val="65000"/>
                    <a:lumOff val="35000"/>
                  </a:schemeClr>
                </a:solidFill>
                <a:latin typeface="+mn-ea"/>
              </a:rPr>
              <a:t>获知真实病情是患者重新评估预期生活质量的重要条件</a:t>
            </a:r>
          </a:p>
          <a:p>
            <a:pPr marL="742987" lvl="1" indent="-285764" defTabSz="914446" eaLnBrk="1" hangingPunct="1">
              <a:lnSpc>
                <a:spcPct val="150000"/>
              </a:lnSpc>
              <a:buFont typeface="Wingdings" panose="05000000000000000000" pitchFamily="2" charset="2"/>
              <a:buChar char="ü"/>
              <a:defRPr/>
            </a:pPr>
            <a:r>
              <a:rPr lang="zh-CN" altLang="en-US" sz="1800" dirty="0">
                <a:solidFill>
                  <a:schemeClr val="tx1">
                    <a:lumMod val="65000"/>
                    <a:lumOff val="35000"/>
                  </a:schemeClr>
                </a:solidFill>
                <a:latin typeface="+mn-ea"/>
              </a:rPr>
              <a:t>真相告知是医患共享决策的重要组成，并可强化医患信任关系</a:t>
            </a:r>
          </a:p>
          <a:p>
            <a:pPr marL="742987" lvl="1" indent="-285764" defTabSz="914446" eaLnBrk="1" hangingPunct="1">
              <a:lnSpc>
                <a:spcPct val="150000"/>
              </a:lnSpc>
              <a:buFont typeface="Wingdings" panose="05000000000000000000" pitchFamily="2" charset="2"/>
              <a:buChar char="ü"/>
              <a:defRPr/>
            </a:pPr>
            <a:r>
              <a:rPr lang="zh-CN" altLang="en-US" sz="1800" dirty="0">
                <a:solidFill>
                  <a:schemeClr val="tx1">
                    <a:lumMod val="65000"/>
                    <a:lumOff val="35000"/>
                  </a:schemeClr>
                </a:solidFill>
                <a:latin typeface="+mn-ea"/>
              </a:rPr>
              <a:t>患者家属和医生有关告知真相可能会伤害患者的论断几乎没有证据支持</a:t>
            </a:r>
          </a:p>
          <a:p>
            <a:pPr marL="742987" lvl="1" indent="-285764" defTabSz="914446" eaLnBrk="1" hangingPunct="1">
              <a:lnSpc>
                <a:spcPct val="150000"/>
              </a:lnSpc>
              <a:buFont typeface="Wingdings" panose="05000000000000000000" pitchFamily="2" charset="2"/>
              <a:buChar char="ü"/>
              <a:defRPr/>
            </a:pPr>
            <a:r>
              <a:rPr lang="zh-CN" altLang="en-US" sz="1800" dirty="0">
                <a:solidFill>
                  <a:schemeClr val="tx1">
                    <a:lumMod val="65000"/>
                    <a:lumOff val="35000"/>
                  </a:schemeClr>
                </a:solidFill>
                <a:latin typeface="+mn-ea"/>
              </a:rPr>
              <a:t>实证研究显示，大部分人（包括重病患者和家属）希望了解自己的真实病情</a:t>
            </a:r>
          </a:p>
          <a:p>
            <a:pPr lvl="0"/>
            <a:endParaRPr lang="zh-CN" altLang="en-US" sz="2400" dirty="0">
              <a:solidFill>
                <a:prstClr val="black"/>
              </a:solidFill>
            </a:endParaRPr>
          </a:p>
          <a:p>
            <a:endParaRPr lang="zh-CN" altLang="en-US" sz="2400" dirty="0"/>
          </a:p>
        </p:txBody>
      </p:sp>
      <p:sp>
        <p:nvSpPr>
          <p:cNvPr id="6" name="矩形 5">
            <a:extLst>
              <a:ext uri="{FF2B5EF4-FFF2-40B4-BE49-F238E27FC236}">
                <a16:creationId xmlns:a16="http://schemas.microsoft.com/office/drawing/2014/main" id="{FBE89678-1D5E-453A-947D-99A1300B5121}"/>
              </a:ext>
            </a:extLst>
          </p:cNvPr>
          <p:cNvSpPr/>
          <p:nvPr/>
        </p:nvSpPr>
        <p:spPr>
          <a:xfrm>
            <a:off x="612775" y="6258659"/>
            <a:ext cx="3392810" cy="261610"/>
          </a:xfrm>
          <a:prstGeom prst="rect">
            <a:avLst/>
          </a:prstGeom>
        </p:spPr>
        <p:txBody>
          <a:bodyPr wrap="square">
            <a:spAutoFit/>
          </a:bodyPr>
          <a:lstStyle/>
          <a:p>
            <a:r>
              <a:rPr lang="en-US" altLang="zh-CN" sz="1100" dirty="0">
                <a:solidFill>
                  <a:schemeClr val="bg1">
                    <a:lumMod val="65000"/>
                  </a:schemeClr>
                </a:solidFill>
              </a:rPr>
              <a:t>(Lo B., 2013; Kang, Lin, 2017)</a:t>
            </a:r>
            <a:endParaRPr lang="zh-CN" altLang="en-US" sz="1100" dirty="0">
              <a:solidFill>
                <a:schemeClr val="bg1">
                  <a:lumMod val="65000"/>
                </a:schemeClr>
              </a:solidFill>
            </a:endParaRPr>
          </a:p>
        </p:txBody>
      </p:sp>
      <p:pic>
        <p:nvPicPr>
          <p:cNvPr id="5" name="图片 1" descr="A593DCEE556F14BDD2B508B601759387">
            <a:extLst>
              <a:ext uri="{FF2B5EF4-FFF2-40B4-BE49-F238E27FC236}">
                <a16:creationId xmlns:a16="http://schemas.microsoft.com/office/drawing/2014/main" id="{D6159276-B2B5-4612-8E67-D7D75CD408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descr="缓和医疗分logo">
            <a:extLst>
              <a:ext uri="{FF2B5EF4-FFF2-40B4-BE49-F238E27FC236}">
                <a16:creationId xmlns:a16="http://schemas.microsoft.com/office/drawing/2014/main" id="{4F1C19D6-784E-47A9-9A25-B984CB1CE7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BF0005B2-68EE-423E-BA99-32673D21054D}"/>
              </a:ext>
            </a:extLst>
          </p:cNvPr>
          <p:cNvSpPr>
            <a:spLocks noGrp="1"/>
          </p:cNvSpPr>
          <p:nvPr>
            <p:ph type="title"/>
          </p:nvPr>
        </p:nvSpPr>
        <p:spPr>
          <a:xfrm>
            <a:off x="2390627" y="85725"/>
            <a:ext cx="6537473" cy="1143000"/>
          </a:xfrm>
        </p:spPr>
        <p:txBody>
          <a:bodyPr/>
          <a:lstStyle/>
          <a:p>
            <a:pPr algn="r"/>
            <a:r>
              <a:rPr lang="zh-CN" altLang="en-US" dirty="0"/>
              <a:t>告知病情的论证</a:t>
            </a:r>
          </a:p>
        </p:txBody>
      </p:sp>
      <p:pic>
        <p:nvPicPr>
          <p:cNvPr id="15" name="音频 14">
            <a:hlinkClick r:id="" action="ppaction://media"/>
            <a:extLst>
              <a:ext uri="{FF2B5EF4-FFF2-40B4-BE49-F238E27FC236}">
                <a16:creationId xmlns:a16="http://schemas.microsoft.com/office/drawing/2014/main" id="{0D09ACF0-36A4-466B-AF13-67F3907FF7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41961968"/>
      </p:ext>
    </p:extLst>
  </p:cSld>
  <p:clrMapOvr>
    <a:masterClrMapping/>
  </p:clrMapOvr>
  <mc:AlternateContent xmlns:mc="http://schemas.openxmlformats.org/markup-compatibility/2006" xmlns:p14="http://schemas.microsoft.com/office/powerpoint/2010/main">
    <mc:Choice Requires="p14">
      <p:transition spd="slow" p14:dur="2000" advTm="44628"/>
    </mc:Choice>
    <mc:Fallback xmlns="">
      <p:transition spd="slow" advTm="44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1" descr="A593DCEE556F14BDD2B508B601759387">
            <a:extLst>
              <a:ext uri="{FF2B5EF4-FFF2-40B4-BE49-F238E27FC236}">
                <a16:creationId xmlns:a16="http://schemas.microsoft.com/office/drawing/2014/main" id="{985E038E-24DE-45DA-B237-8E86F46A61E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2" descr="缓和医疗分logo">
            <a:extLst>
              <a:ext uri="{FF2B5EF4-FFF2-40B4-BE49-F238E27FC236}">
                <a16:creationId xmlns:a16="http://schemas.microsoft.com/office/drawing/2014/main" id="{EA3FEDF2-5603-4EAB-800A-291FED1469F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BF0005B2-68EE-423E-BA99-32673D21054D}"/>
              </a:ext>
            </a:extLst>
          </p:cNvPr>
          <p:cNvSpPr>
            <a:spLocks noGrp="1"/>
          </p:cNvSpPr>
          <p:nvPr>
            <p:ph type="title"/>
          </p:nvPr>
        </p:nvSpPr>
        <p:spPr>
          <a:xfrm>
            <a:off x="2390627" y="85725"/>
            <a:ext cx="6537473" cy="1143000"/>
          </a:xfrm>
        </p:spPr>
        <p:txBody>
          <a:bodyPr/>
          <a:lstStyle/>
          <a:p>
            <a:pPr algn="r"/>
            <a:r>
              <a:rPr lang="zh-CN" altLang="en-US" dirty="0"/>
              <a:t>告知病情的论证</a:t>
            </a:r>
          </a:p>
        </p:txBody>
      </p:sp>
      <p:sp>
        <p:nvSpPr>
          <p:cNvPr id="3" name="内容占位符 2">
            <a:extLst>
              <a:ext uri="{FF2B5EF4-FFF2-40B4-BE49-F238E27FC236}">
                <a16:creationId xmlns:a16="http://schemas.microsoft.com/office/drawing/2014/main" id="{D5E124E0-93E8-4809-ABEC-95D79BA20D4F}"/>
              </a:ext>
            </a:extLst>
          </p:cNvPr>
          <p:cNvSpPr>
            <a:spLocks noGrp="1"/>
          </p:cNvSpPr>
          <p:nvPr>
            <p:ph idx="1"/>
          </p:nvPr>
        </p:nvSpPr>
        <p:spPr>
          <a:xfrm>
            <a:off x="442505" y="1867857"/>
            <a:ext cx="8507289" cy="3993307"/>
          </a:xfrm>
        </p:spPr>
        <p:txBody>
          <a:bodyPr/>
          <a:lstStyle/>
          <a:p>
            <a:pPr marL="342918" lvl="0" indent="-342918" defTabSz="914446" eaLnBrk="1" fontAlgn="auto" hangingPunct="1">
              <a:lnSpc>
                <a:spcPct val="120000"/>
              </a:lnSpc>
              <a:spcAft>
                <a:spcPts val="0"/>
              </a:spcAft>
              <a:defRPr/>
            </a:pPr>
            <a:r>
              <a:rPr lang="en-US" altLang="zh-CN" sz="2000" dirty="0">
                <a:solidFill>
                  <a:schemeClr val="tx1">
                    <a:lumMod val="65000"/>
                    <a:lumOff val="35000"/>
                  </a:schemeClr>
                </a:solidFill>
                <a:latin typeface="+mn-ea"/>
              </a:rPr>
              <a:t>2017</a:t>
            </a:r>
            <a:r>
              <a:rPr lang="zh-CN" altLang="en-US" sz="2000" dirty="0">
                <a:solidFill>
                  <a:schemeClr val="tx1">
                    <a:lumMod val="65000"/>
                    <a:lumOff val="35000"/>
                  </a:schemeClr>
                </a:solidFill>
                <a:latin typeface="+mn-ea"/>
              </a:rPr>
              <a:t>年发表的一项针对国内</a:t>
            </a:r>
            <a:r>
              <a:rPr lang="en-US" altLang="zh-CN" sz="2000" dirty="0">
                <a:solidFill>
                  <a:schemeClr val="tx1">
                    <a:lumMod val="65000"/>
                    <a:lumOff val="35000"/>
                  </a:schemeClr>
                </a:solidFill>
                <a:latin typeface="+mn-ea"/>
              </a:rPr>
              <a:t>1084</a:t>
            </a:r>
            <a:r>
              <a:rPr lang="zh-CN" altLang="en-US" sz="2000" dirty="0">
                <a:solidFill>
                  <a:schemeClr val="tx1">
                    <a:lumMod val="65000"/>
                    <a:lumOff val="35000"/>
                  </a:schemeClr>
                </a:solidFill>
                <a:latin typeface="+mn-ea"/>
              </a:rPr>
              <a:t>名患者及其家属的调查研究显示，其中</a:t>
            </a:r>
          </a:p>
          <a:p>
            <a:pPr marL="742987" lvl="1" indent="-285764" defTabSz="914446" eaLnBrk="1" hangingPunct="1">
              <a:lnSpc>
                <a:spcPct val="150000"/>
              </a:lnSpc>
              <a:buFont typeface="Wingdings" panose="05000000000000000000" pitchFamily="2" charset="2"/>
              <a:buChar char="ü"/>
              <a:defRPr/>
            </a:pPr>
            <a:r>
              <a:rPr lang="en-US" altLang="zh-CN" sz="1800" dirty="0">
                <a:solidFill>
                  <a:schemeClr val="tx1">
                    <a:lumMod val="65000"/>
                    <a:lumOff val="35000"/>
                  </a:schemeClr>
                </a:solidFill>
                <a:latin typeface="+mn-ea"/>
              </a:rPr>
              <a:t>995</a:t>
            </a:r>
            <a:r>
              <a:rPr lang="zh-CN" altLang="en-US" sz="1800" dirty="0">
                <a:solidFill>
                  <a:schemeClr val="tx1">
                    <a:lumMod val="65000"/>
                    <a:lumOff val="35000"/>
                  </a:schemeClr>
                </a:solidFill>
                <a:latin typeface="+mn-ea"/>
              </a:rPr>
              <a:t>人（</a:t>
            </a:r>
            <a:r>
              <a:rPr lang="en-US" altLang="zh-CN" sz="1800" dirty="0">
                <a:solidFill>
                  <a:schemeClr val="tx1">
                    <a:lumMod val="65000"/>
                    <a:lumOff val="35000"/>
                  </a:schemeClr>
                </a:solidFill>
                <a:latin typeface="+mn-ea"/>
              </a:rPr>
              <a:t>91.8%</a:t>
            </a:r>
            <a:r>
              <a:rPr lang="zh-CN" altLang="en-US" sz="1800" dirty="0">
                <a:solidFill>
                  <a:schemeClr val="tx1">
                    <a:lumMod val="65000"/>
                    <a:lumOff val="35000"/>
                  </a:schemeClr>
                </a:solidFill>
                <a:latin typeface="+mn-ea"/>
              </a:rPr>
              <a:t>）希望了解自己真实的病情并自己做医疗决定</a:t>
            </a:r>
          </a:p>
          <a:p>
            <a:pPr marL="742987" lvl="1" indent="-285764" defTabSz="914446" eaLnBrk="1" hangingPunct="1">
              <a:lnSpc>
                <a:spcPct val="150000"/>
              </a:lnSpc>
              <a:buFont typeface="Wingdings" panose="05000000000000000000" pitchFamily="2" charset="2"/>
              <a:buChar char="ü"/>
              <a:defRPr/>
            </a:pPr>
            <a:r>
              <a:rPr lang="en-US" altLang="zh-CN" sz="1800" dirty="0">
                <a:solidFill>
                  <a:schemeClr val="tx1">
                    <a:lumMod val="65000"/>
                    <a:lumOff val="35000"/>
                  </a:schemeClr>
                </a:solidFill>
                <a:latin typeface="+mn-ea"/>
              </a:rPr>
              <a:t>473</a:t>
            </a:r>
            <a:r>
              <a:rPr lang="zh-CN" altLang="en-US" sz="1800" dirty="0">
                <a:solidFill>
                  <a:schemeClr val="tx1">
                    <a:lumMod val="65000"/>
                    <a:lumOff val="35000"/>
                  </a:schemeClr>
                </a:solidFill>
                <a:latin typeface="+mn-ea"/>
              </a:rPr>
              <a:t>人（</a:t>
            </a:r>
            <a:r>
              <a:rPr lang="en-US" altLang="zh-CN" sz="1800" dirty="0">
                <a:solidFill>
                  <a:schemeClr val="tx1">
                    <a:lumMod val="65000"/>
                    <a:lumOff val="35000"/>
                  </a:schemeClr>
                </a:solidFill>
                <a:latin typeface="+mn-ea"/>
              </a:rPr>
              <a:t>43.6%</a:t>
            </a:r>
            <a:r>
              <a:rPr lang="zh-CN" altLang="en-US" sz="1800" dirty="0">
                <a:solidFill>
                  <a:schemeClr val="tx1">
                    <a:lumMod val="65000"/>
                    <a:lumOff val="35000"/>
                  </a:schemeClr>
                </a:solidFill>
                <a:latin typeface="+mn-ea"/>
              </a:rPr>
              <a:t>）选择在临终时不抢救</a:t>
            </a:r>
          </a:p>
          <a:p>
            <a:pPr marL="742987" lvl="1" indent="-285764" defTabSz="914446" eaLnBrk="1" hangingPunct="1">
              <a:lnSpc>
                <a:spcPct val="150000"/>
              </a:lnSpc>
              <a:buFont typeface="Wingdings" panose="05000000000000000000" pitchFamily="2" charset="2"/>
              <a:buChar char="ü"/>
              <a:defRPr/>
            </a:pPr>
            <a:r>
              <a:rPr lang="en-US" altLang="zh-CN" sz="1800" dirty="0">
                <a:solidFill>
                  <a:schemeClr val="tx1">
                    <a:lumMod val="65000"/>
                    <a:lumOff val="35000"/>
                  </a:schemeClr>
                </a:solidFill>
                <a:latin typeface="+mn-ea"/>
              </a:rPr>
              <a:t>435</a:t>
            </a:r>
            <a:r>
              <a:rPr lang="zh-CN" altLang="en-US" sz="1800" dirty="0">
                <a:solidFill>
                  <a:schemeClr val="tx1">
                    <a:lumMod val="65000"/>
                    <a:lumOff val="35000"/>
                  </a:schemeClr>
                </a:solidFill>
                <a:latin typeface="+mn-ea"/>
              </a:rPr>
              <a:t>人（</a:t>
            </a:r>
            <a:r>
              <a:rPr lang="en-US" altLang="zh-CN" sz="1800" dirty="0">
                <a:solidFill>
                  <a:schemeClr val="tx1">
                    <a:lumMod val="65000"/>
                    <a:lumOff val="35000"/>
                  </a:schemeClr>
                </a:solidFill>
                <a:latin typeface="+mn-ea"/>
              </a:rPr>
              <a:t>40.1%</a:t>
            </a:r>
            <a:r>
              <a:rPr lang="zh-CN" altLang="en-US" sz="1800" dirty="0">
                <a:solidFill>
                  <a:schemeClr val="tx1">
                    <a:lumMod val="65000"/>
                    <a:lumOff val="35000"/>
                  </a:schemeClr>
                </a:solidFill>
                <a:latin typeface="+mn-ea"/>
              </a:rPr>
              <a:t>）选择在不可逆的濒死状态下放弃生命维持治疗</a:t>
            </a:r>
            <a:endParaRPr lang="en-US" altLang="zh-CN" sz="1800" dirty="0">
              <a:solidFill>
                <a:schemeClr val="tx1">
                  <a:lumMod val="65000"/>
                  <a:lumOff val="35000"/>
                </a:schemeClr>
              </a:solidFill>
              <a:latin typeface="+mn-ea"/>
            </a:endParaRPr>
          </a:p>
          <a:p>
            <a:pPr marL="742987" lvl="1" indent="-285764" defTabSz="914446" eaLnBrk="1" hangingPunct="1">
              <a:lnSpc>
                <a:spcPct val="150000"/>
              </a:lnSpc>
              <a:buFont typeface="Wingdings" panose="05000000000000000000" pitchFamily="2" charset="2"/>
              <a:buChar char="ü"/>
              <a:defRPr/>
            </a:pPr>
            <a:endParaRPr lang="zh-CN" altLang="en-US" sz="1800" dirty="0">
              <a:solidFill>
                <a:schemeClr val="tx1">
                  <a:lumMod val="65000"/>
                  <a:lumOff val="35000"/>
                </a:schemeClr>
              </a:solidFill>
              <a:latin typeface="+mn-ea"/>
            </a:endParaRPr>
          </a:p>
          <a:p>
            <a:pPr marL="342918" lvl="0" indent="-342918" defTabSz="914446" eaLnBrk="1" fontAlgn="auto" hangingPunct="1">
              <a:lnSpc>
                <a:spcPct val="120000"/>
              </a:lnSpc>
              <a:spcAft>
                <a:spcPts val="0"/>
              </a:spcAft>
              <a:defRPr/>
            </a:pPr>
            <a:r>
              <a:rPr lang="zh-CN" altLang="en-US" sz="2000" dirty="0">
                <a:solidFill>
                  <a:schemeClr val="tx1">
                    <a:lumMod val="65000"/>
                    <a:lumOff val="35000"/>
                  </a:schemeClr>
                </a:solidFill>
                <a:latin typeface="+mn-ea"/>
              </a:rPr>
              <a:t>设身处地的为患者本人着想，他人无权剥夺患者的选择权和生命权</a:t>
            </a:r>
          </a:p>
        </p:txBody>
      </p:sp>
      <p:sp>
        <p:nvSpPr>
          <p:cNvPr id="6" name="矩形 5">
            <a:extLst>
              <a:ext uri="{FF2B5EF4-FFF2-40B4-BE49-F238E27FC236}">
                <a16:creationId xmlns:a16="http://schemas.microsoft.com/office/drawing/2014/main" id="{DFE361D5-BC19-4E6B-B592-27A82CF2E000}"/>
              </a:ext>
            </a:extLst>
          </p:cNvPr>
          <p:cNvSpPr/>
          <p:nvPr/>
        </p:nvSpPr>
        <p:spPr>
          <a:xfrm>
            <a:off x="820336" y="6143952"/>
            <a:ext cx="1415772" cy="261610"/>
          </a:xfrm>
          <a:prstGeom prst="rect">
            <a:avLst/>
          </a:prstGeom>
        </p:spPr>
        <p:txBody>
          <a:bodyPr wrap="none">
            <a:spAutoFit/>
          </a:bodyPr>
          <a:lstStyle/>
          <a:p>
            <a:r>
              <a:rPr lang="zh-CN" altLang="en-US" sz="1100" dirty="0">
                <a:solidFill>
                  <a:schemeClr val="bg1">
                    <a:lumMod val="65000"/>
                  </a:schemeClr>
                </a:solidFill>
              </a:rPr>
              <a:t>（</a:t>
            </a:r>
            <a:r>
              <a:rPr lang="en-US" altLang="zh-CN" sz="1100" dirty="0">
                <a:solidFill>
                  <a:schemeClr val="bg1">
                    <a:lumMod val="65000"/>
                  </a:schemeClr>
                </a:solidFill>
              </a:rPr>
              <a:t>Kang Lin, 2017</a:t>
            </a:r>
            <a:r>
              <a:rPr lang="zh-CN" altLang="en-US" sz="1100" dirty="0">
                <a:solidFill>
                  <a:schemeClr val="bg1">
                    <a:lumMod val="65000"/>
                  </a:schemeClr>
                </a:solidFill>
              </a:rPr>
              <a:t>）</a:t>
            </a:r>
          </a:p>
        </p:txBody>
      </p:sp>
      <p:pic>
        <p:nvPicPr>
          <p:cNvPr id="5" name="音频 4">
            <a:hlinkClick r:id="" action="ppaction://media"/>
            <a:extLst>
              <a:ext uri="{FF2B5EF4-FFF2-40B4-BE49-F238E27FC236}">
                <a16:creationId xmlns:a16="http://schemas.microsoft.com/office/drawing/2014/main" id="{C80ABAB6-055F-4436-BCA4-A62A605490C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96091405"/>
      </p:ext>
    </p:extLst>
  </p:cSld>
  <p:clrMapOvr>
    <a:masterClrMapping/>
  </p:clrMapOvr>
  <mc:AlternateContent xmlns:mc="http://schemas.openxmlformats.org/markup-compatibility/2006" xmlns:p14="http://schemas.microsoft.com/office/powerpoint/2010/main">
    <mc:Choice Requires="p14">
      <p:transition spd="slow" p14:dur="2000" advTm="43776"/>
    </mc:Choice>
    <mc:Fallback xmlns="">
      <p:transition spd="slow" advTm="43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1" descr="A593DCEE556F14BDD2B508B601759387">
            <a:extLst>
              <a:ext uri="{FF2B5EF4-FFF2-40B4-BE49-F238E27FC236}">
                <a16:creationId xmlns:a16="http://schemas.microsoft.com/office/drawing/2014/main" id="{985E038E-24DE-45DA-B237-8E86F46A61E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2" descr="缓和医疗分logo">
            <a:extLst>
              <a:ext uri="{FF2B5EF4-FFF2-40B4-BE49-F238E27FC236}">
                <a16:creationId xmlns:a16="http://schemas.microsoft.com/office/drawing/2014/main" id="{EA3FEDF2-5603-4EAB-800A-291FED1469F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BF0005B2-68EE-423E-BA99-32673D21054D}"/>
              </a:ext>
            </a:extLst>
          </p:cNvPr>
          <p:cNvSpPr>
            <a:spLocks noGrp="1"/>
          </p:cNvSpPr>
          <p:nvPr>
            <p:ph type="title"/>
          </p:nvPr>
        </p:nvSpPr>
        <p:spPr>
          <a:xfrm>
            <a:off x="2390627" y="85725"/>
            <a:ext cx="6537473" cy="1143000"/>
          </a:xfrm>
        </p:spPr>
        <p:txBody>
          <a:bodyPr/>
          <a:lstStyle/>
          <a:p>
            <a:pPr algn="r"/>
            <a:r>
              <a:rPr lang="zh-CN" altLang="en-US" dirty="0"/>
              <a:t>病情告知</a:t>
            </a:r>
          </a:p>
        </p:txBody>
      </p:sp>
      <p:sp>
        <p:nvSpPr>
          <p:cNvPr id="3" name="内容占位符 2">
            <a:extLst>
              <a:ext uri="{FF2B5EF4-FFF2-40B4-BE49-F238E27FC236}">
                <a16:creationId xmlns:a16="http://schemas.microsoft.com/office/drawing/2014/main" id="{D5E124E0-93E8-4809-ABEC-95D79BA20D4F}"/>
              </a:ext>
            </a:extLst>
          </p:cNvPr>
          <p:cNvSpPr>
            <a:spLocks noGrp="1"/>
          </p:cNvSpPr>
          <p:nvPr>
            <p:ph idx="1"/>
          </p:nvPr>
        </p:nvSpPr>
        <p:spPr>
          <a:xfrm>
            <a:off x="457200" y="2006928"/>
            <a:ext cx="8229600" cy="4032448"/>
          </a:xfrm>
        </p:spPr>
        <p:txBody>
          <a:bodyPr/>
          <a:lstStyle/>
          <a:p>
            <a:pPr marL="342918" indent="-342918" defTabSz="914446" eaLnBrk="1" hangingPunct="1">
              <a:lnSpc>
                <a:spcPct val="150000"/>
              </a:lnSpc>
              <a:defRPr/>
            </a:pPr>
            <a:r>
              <a:rPr lang="zh-CN" altLang="en-US" sz="2000" dirty="0">
                <a:solidFill>
                  <a:schemeClr val="tx1">
                    <a:lumMod val="65000"/>
                    <a:lumOff val="35000"/>
                  </a:schemeClr>
                </a:solidFill>
                <a:latin typeface="+mn-ea"/>
              </a:rPr>
              <a:t>在任何条件下，医生不应向患者隐瞒任何用于其决策的信息，除非医生认为提供信息有很高的可能性对患者造成严重伤害</a:t>
            </a:r>
          </a:p>
          <a:p>
            <a:pPr marL="742987" lvl="1" indent="-285764" defTabSz="914446" eaLnBrk="1" hangingPunct="1">
              <a:lnSpc>
                <a:spcPct val="150000"/>
              </a:lnSpc>
              <a:buFont typeface="Wingdings" panose="05000000000000000000" pitchFamily="2" charset="2"/>
              <a:buChar char="ü"/>
              <a:defRPr/>
            </a:pPr>
            <a:r>
              <a:rPr lang="zh-CN" altLang="en-US" sz="1800" dirty="0">
                <a:solidFill>
                  <a:schemeClr val="tx1">
                    <a:lumMod val="65000"/>
                    <a:lumOff val="35000"/>
                  </a:schemeClr>
                </a:solidFill>
                <a:latin typeface="+mn-ea"/>
              </a:rPr>
              <a:t>这种假设必须建立在</a:t>
            </a:r>
            <a:r>
              <a:rPr lang="zh-CN" altLang="en-US" sz="1800" dirty="0">
                <a:solidFill>
                  <a:srgbClr val="C00000"/>
                </a:solidFill>
                <a:latin typeface="+mn-ea"/>
              </a:rPr>
              <a:t>可靠且充分</a:t>
            </a:r>
            <a:r>
              <a:rPr lang="zh-CN" altLang="en-US" sz="1800" dirty="0">
                <a:solidFill>
                  <a:schemeClr val="tx1">
                    <a:lumMod val="65000"/>
                    <a:lumOff val="35000"/>
                  </a:schemeClr>
                </a:solidFill>
                <a:latin typeface="+mn-ea"/>
              </a:rPr>
              <a:t>的证据之上，而不是家属和医生的臆想</a:t>
            </a:r>
          </a:p>
          <a:p>
            <a:pPr>
              <a:lnSpc>
                <a:spcPct val="150000"/>
              </a:lnSpc>
            </a:pPr>
            <a:endParaRPr lang="en-US" altLang="zh-CN" sz="2000" dirty="0">
              <a:solidFill>
                <a:schemeClr val="tx1">
                  <a:lumMod val="65000"/>
                  <a:lumOff val="35000"/>
                </a:schemeClr>
              </a:solidFill>
              <a:latin typeface="+mn-ea"/>
            </a:endParaRPr>
          </a:p>
          <a:p>
            <a:pPr>
              <a:lnSpc>
                <a:spcPct val="150000"/>
              </a:lnSpc>
            </a:pPr>
            <a:r>
              <a:rPr lang="zh-CN" altLang="en-US" sz="2000" dirty="0">
                <a:solidFill>
                  <a:schemeClr val="tx1">
                    <a:lumMod val="65000"/>
                    <a:lumOff val="35000"/>
                  </a:schemeClr>
                </a:solidFill>
                <a:latin typeface="+mn-ea"/>
              </a:rPr>
              <a:t>告知应考虑患者的情绪和理解能力，真实病情可能是残酷的，但</a:t>
            </a:r>
            <a:r>
              <a:rPr lang="zh-CN" altLang="en-US" sz="2000" dirty="0">
                <a:solidFill>
                  <a:srgbClr val="C00000"/>
                </a:solidFill>
                <a:latin typeface="+mn-ea"/>
              </a:rPr>
              <a:t>告知过程应当是有技巧</a:t>
            </a:r>
            <a:r>
              <a:rPr lang="zh-CN" altLang="en-US" sz="2000" dirty="0">
                <a:solidFill>
                  <a:schemeClr val="tx1">
                    <a:lumMod val="65000"/>
                    <a:lumOff val="35000"/>
                  </a:schemeClr>
                </a:solidFill>
                <a:latin typeface="+mn-ea"/>
              </a:rPr>
              <a:t>的</a:t>
            </a:r>
          </a:p>
        </p:txBody>
      </p:sp>
      <p:pic>
        <p:nvPicPr>
          <p:cNvPr id="4" name="音频 3">
            <a:hlinkClick r:id="" action="ppaction://media"/>
            <a:extLst>
              <a:ext uri="{FF2B5EF4-FFF2-40B4-BE49-F238E27FC236}">
                <a16:creationId xmlns:a16="http://schemas.microsoft.com/office/drawing/2014/main" id="{9C0D06E9-BD80-4625-85A6-6A89A9F9740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78280087"/>
      </p:ext>
    </p:extLst>
  </p:cSld>
  <p:clrMapOvr>
    <a:masterClrMapping/>
  </p:clrMapOvr>
  <mc:AlternateContent xmlns:mc="http://schemas.openxmlformats.org/markup-compatibility/2006" xmlns:p14="http://schemas.microsoft.com/office/powerpoint/2010/main">
    <mc:Choice Requires="p14">
      <p:transition spd="slow" p14:dur="2000" advTm="61662"/>
    </mc:Choice>
    <mc:Fallback xmlns="">
      <p:transition spd="slow" advTm="61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1" descr="A593DCEE556F14BDD2B508B601759387">
            <a:extLst>
              <a:ext uri="{FF2B5EF4-FFF2-40B4-BE49-F238E27FC236}">
                <a16:creationId xmlns:a16="http://schemas.microsoft.com/office/drawing/2014/main" id="{985E038E-24DE-45DA-B237-8E86F46A61E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2" descr="缓和医疗分logo">
            <a:extLst>
              <a:ext uri="{FF2B5EF4-FFF2-40B4-BE49-F238E27FC236}">
                <a16:creationId xmlns:a16="http://schemas.microsoft.com/office/drawing/2014/main" id="{EA3FEDF2-5603-4EAB-800A-291FED1469F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BF0005B2-68EE-423E-BA99-32673D21054D}"/>
              </a:ext>
            </a:extLst>
          </p:cNvPr>
          <p:cNvSpPr>
            <a:spLocks noGrp="1"/>
          </p:cNvSpPr>
          <p:nvPr>
            <p:ph type="title"/>
          </p:nvPr>
        </p:nvSpPr>
        <p:spPr>
          <a:xfrm>
            <a:off x="2390627" y="85725"/>
            <a:ext cx="6537473" cy="1143000"/>
          </a:xfrm>
        </p:spPr>
        <p:txBody>
          <a:bodyPr/>
          <a:lstStyle/>
          <a:p>
            <a:pPr algn="r"/>
            <a:r>
              <a:rPr lang="zh-CN" altLang="en-US" dirty="0"/>
              <a:t>病情告知</a:t>
            </a:r>
          </a:p>
        </p:txBody>
      </p:sp>
      <p:sp>
        <p:nvSpPr>
          <p:cNvPr id="3" name="内容占位符 2">
            <a:extLst>
              <a:ext uri="{FF2B5EF4-FFF2-40B4-BE49-F238E27FC236}">
                <a16:creationId xmlns:a16="http://schemas.microsoft.com/office/drawing/2014/main" id="{D5E124E0-93E8-4809-ABEC-95D79BA20D4F}"/>
              </a:ext>
            </a:extLst>
          </p:cNvPr>
          <p:cNvSpPr>
            <a:spLocks noGrp="1"/>
          </p:cNvSpPr>
          <p:nvPr>
            <p:ph idx="1"/>
          </p:nvPr>
        </p:nvSpPr>
        <p:spPr>
          <a:xfrm>
            <a:off x="798582" y="1936730"/>
            <a:ext cx="7488832" cy="3456384"/>
          </a:xfrm>
        </p:spPr>
        <p:txBody>
          <a:bodyPr/>
          <a:lstStyle/>
          <a:p>
            <a:pPr marL="342918" indent="-342918" defTabSz="914446" eaLnBrk="1" hangingPunct="1">
              <a:lnSpc>
                <a:spcPct val="150000"/>
              </a:lnSpc>
              <a:defRPr/>
            </a:pPr>
            <a:r>
              <a:rPr lang="zh-CN" altLang="en-US" sz="2000" dirty="0">
                <a:solidFill>
                  <a:schemeClr val="tx1">
                    <a:lumMod val="65000"/>
                    <a:lumOff val="35000"/>
                  </a:schemeClr>
                </a:solidFill>
                <a:latin typeface="+mn-ea"/>
              </a:rPr>
              <a:t>当患者将决定权交给他人时，让患者了解其本人拥有的选择权及相关干预的具体内容仍是重要的（赋权但不失权）</a:t>
            </a:r>
          </a:p>
          <a:p>
            <a:pPr marL="742987" lvl="1" indent="-285764" defTabSz="914446" eaLnBrk="1" hangingPunct="1">
              <a:lnSpc>
                <a:spcPct val="150000"/>
              </a:lnSpc>
              <a:buFont typeface="Wingdings" panose="05000000000000000000" pitchFamily="2" charset="2"/>
              <a:buChar char="ü"/>
              <a:defRPr/>
            </a:pPr>
            <a:r>
              <a:rPr lang="zh-CN" altLang="en-US" sz="1800" dirty="0">
                <a:solidFill>
                  <a:schemeClr val="tx1">
                    <a:lumMod val="65000"/>
                    <a:lumOff val="35000"/>
                  </a:schemeClr>
                </a:solidFill>
                <a:latin typeface="+mn-ea"/>
              </a:rPr>
              <a:t>如果患者不想了解这些信息，医生应试图探寻其原因</a:t>
            </a:r>
          </a:p>
          <a:p>
            <a:pPr marL="742987" lvl="1" indent="-285764" defTabSz="914446" eaLnBrk="1" hangingPunct="1">
              <a:lnSpc>
                <a:spcPct val="150000"/>
              </a:lnSpc>
              <a:buFont typeface="Wingdings" panose="05000000000000000000" pitchFamily="2" charset="2"/>
              <a:buChar char="ü"/>
              <a:defRPr/>
            </a:pPr>
            <a:r>
              <a:rPr lang="zh-CN" altLang="en-US" sz="1800" dirty="0">
                <a:solidFill>
                  <a:schemeClr val="tx1">
                    <a:lumMod val="65000"/>
                    <a:lumOff val="35000"/>
                  </a:schemeClr>
                </a:solidFill>
                <a:latin typeface="+mn-ea"/>
              </a:rPr>
              <a:t>如在讨论之后患者仍坚持不想知道其健康状况或治疗方案等信息，医生应尊重患者的意愿</a:t>
            </a:r>
          </a:p>
          <a:p>
            <a:pPr marL="0" indent="0">
              <a:lnSpc>
                <a:spcPct val="150000"/>
              </a:lnSpc>
              <a:buNone/>
            </a:pPr>
            <a:r>
              <a:rPr lang="en-US" altLang="zh-CN" sz="1100" dirty="0">
                <a:solidFill>
                  <a:schemeClr val="bg1">
                    <a:lumMod val="65000"/>
                  </a:schemeClr>
                </a:solidFill>
                <a:latin typeface="Arial" panose="020B0604020202020204" pitchFamily="34" charset="0"/>
                <a:ea typeface="宋体" panose="02010600030101010101" pitchFamily="2" charset="-122"/>
              </a:rPr>
              <a:t>·</a:t>
            </a:r>
            <a:endParaRPr lang="zh-CN" altLang="en-US" sz="1100" dirty="0">
              <a:solidFill>
                <a:schemeClr val="bg1">
                  <a:lumMod val="65000"/>
                </a:schemeClr>
              </a:solidFill>
              <a:latin typeface="Arial" panose="020B0604020202020204" pitchFamily="34" charset="0"/>
              <a:ea typeface="宋体" panose="02010600030101010101" pitchFamily="2" charset="-122"/>
            </a:endParaRPr>
          </a:p>
          <a:p>
            <a:endParaRPr lang="zh-CN" altLang="en-US" sz="2400" dirty="0"/>
          </a:p>
        </p:txBody>
      </p:sp>
      <p:pic>
        <p:nvPicPr>
          <p:cNvPr id="10" name="音频 9">
            <a:hlinkClick r:id="" action="ppaction://media"/>
            <a:extLst>
              <a:ext uri="{FF2B5EF4-FFF2-40B4-BE49-F238E27FC236}">
                <a16:creationId xmlns:a16="http://schemas.microsoft.com/office/drawing/2014/main" id="{D21ED966-CDCB-4011-BED1-C715A59123E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
        <p:nvSpPr>
          <p:cNvPr id="5" name="文本框 4">
            <a:extLst>
              <a:ext uri="{FF2B5EF4-FFF2-40B4-BE49-F238E27FC236}">
                <a16:creationId xmlns:a16="http://schemas.microsoft.com/office/drawing/2014/main" id="{CFF908B3-5CBB-4F20-989D-1D9B253ED248}"/>
              </a:ext>
            </a:extLst>
          </p:cNvPr>
          <p:cNvSpPr txBox="1"/>
          <p:nvPr/>
        </p:nvSpPr>
        <p:spPr>
          <a:xfrm>
            <a:off x="1025525" y="5995208"/>
            <a:ext cx="6479505" cy="261610"/>
          </a:xfrm>
          <a:prstGeom prst="rect">
            <a:avLst/>
          </a:prstGeom>
          <a:noFill/>
        </p:spPr>
        <p:txBody>
          <a:bodyPr wrap="square" rtlCol="0">
            <a:spAutoFit/>
          </a:bodyPr>
          <a:lstStyle/>
          <a:p>
            <a:r>
              <a:rPr lang="zh-CN" altLang="en-US" sz="1100" dirty="0">
                <a:solidFill>
                  <a:schemeClr val="bg1">
                    <a:lumMod val="65000"/>
                  </a:schemeClr>
                </a:solidFill>
              </a:rPr>
              <a:t>（乔瓦尼巴蒂斯塔</a:t>
            </a:r>
            <a:r>
              <a:rPr lang="en-US" altLang="zh-CN" sz="1100" dirty="0">
                <a:solidFill>
                  <a:schemeClr val="bg1">
                    <a:lumMod val="65000"/>
                  </a:schemeClr>
                </a:solidFill>
              </a:rPr>
              <a:t>·</a:t>
            </a:r>
            <a:r>
              <a:rPr lang="zh-CN" altLang="en-US" sz="1100" dirty="0">
                <a:solidFill>
                  <a:schemeClr val="bg1">
                    <a:lumMod val="65000"/>
                  </a:schemeClr>
                </a:solidFill>
              </a:rPr>
              <a:t>泽佩泰拉，</a:t>
            </a:r>
            <a:r>
              <a:rPr lang="en-US" altLang="zh-CN" sz="1100" dirty="0">
                <a:solidFill>
                  <a:schemeClr val="bg1">
                    <a:lumMod val="65000"/>
                  </a:schemeClr>
                </a:solidFill>
              </a:rPr>
              <a:t>2017</a:t>
            </a:r>
            <a:r>
              <a:rPr lang="zh-CN" altLang="en-US" sz="1100" dirty="0">
                <a:solidFill>
                  <a:schemeClr val="bg1">
                    <a:lumMod val="65000"/>
                  </a:schemeClr>
                </a:solidFill>
              </a:rPr>
              <a:t>）</a:t>
            </a:r>
          </a:p>
        </p:txBody>
      </p:sp>
    </p:spTree>
    <p:custDataLst>
      <p:tags r:id="rId1"/>
    </p:custDataLst>
    <p:extLst>
      <p:ext uri="{BB962C8B-B14F-4D97-AF65-F5344CB8AC3E}">
        <p14:creationId xmlns:p14="http://schemas.microsoft.com/office/powerpoint/2010/main" val="3942557330"/>
      </p:ext>
    </p:extLst>
  </p:cSld>
  <p:clrMapOvr>
    <a:masterClrMapping/>
  </p:clrMapOvr>
  <mc:AlternateContent xmlns:mc="http://schemas.openxmlformats.org/markup-compatibility/2006" xmlns:p14="http://schemas.microsoft.com/office/powerpoint/2010/main">
    <mc:Choice Requires="p14">
      <p:transition spd="slow" p14:dur="2000" advTm="40220"/>
    </mc:Choice>
    <mc:Fallback xmlns="">
      <p:transition spd="slow" advTm="40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34856" y="85725"/>
            <a:ext cx="9162956" cy="1143000"/>
          </a:xfrm>
        </p:spPr>
        <p:txBody>
          <a:bodyPr/>
          <a:lstStyle/>
          <a:p>
            <a:pPr algn="r"/>
            <a:r>
              <a:rPr lang="zh-CN" altLang="en-US" dirty="0"/>
              <a:t>医生选择不告知的原因</a:t>
            </a:r>
          </a:p>
        </p:txBody>
      </p:sp>
      <p:sp>
        <p:nvSpPr>
          <p:cNvPr id="3" name="内容占位符 2"/>
          <p:cNvSpPr>
            <a:spLocks noGrp="1"/>
          </p:cNvSpPr>
          <p:nvPr>
            <p:ph idx="1"/>
          </p:nvPr>
        </p:nvSpPr>
        <p:spPr>
          <a:xfrm>
            <a:off x="1058863" y="1966912"/>
            <a:ext cx="8229600" cy="4525963"/>
          </a:xfrm>
        </p:spPr>
        <p:txBody>
          <a:bodyPr/>
          <a:lstStyle/>
          <a:p>
            <a:pPr marL="342918" indent="-342918" defTabSz="914446" eaLnBrk="1" hangingPunct="1">
              <a:lnSpc>
                <a:spcPct val="150000"/>
              </a:lnSpc>
              <a:defRPr/>
            </a:pPr>
            <a:r>
              <a:rPr lang="zh-CN" altLang="en-US" sz="2000" dirty="0">
                <a:solidFill>
                  <a:schemeClr val="tx1">
                    <a:lumMod val="65000"/>
                    <a:lumOff val="35000"/>
                  </a:schemeClr>
                </a:solidFill>
                <a:latin typeface="+mn-ea"/>
              </a:rPr>
              <a:t>自己没有正确告知的能力</a:t>
            </a:r>
            <a:r>
              <a:rPr lang="en-US" altLang="zh-CN" sz="2000" dirty="0">
                <a:solidFill>
                  <a:schemeClr val="tx1">
                    <a:lumMod val="65000"/>
                    <a:lumOff val="35000"/>
                  </a:schemeClr>
                </a:solidFill>
                <a:latin typeface="+mn-ea"/>
              </a:rPr>
              <a:t>?</a:t>
            </a:r>
          </a:p>
          <a:p>
            <a:pPr marL="342918" indent="-342918" defTabSz="914446" eaLnBrk="1" hangingPunct="1">
              <a:lnSpc>
                <a:spcPct val="150000"/>
              </a:lnSpc>
              <a:defRPr/>
            </a:pPr>
            <a:r>
              <a:rPr lang="zh-CN" altLang="en-US" sz="2000" dirty="0">
                <a:solidFill>
                  <a:schemeClr val="tx1">
                    <a:lumMod val="65000"/>
                    <a:lumOff val="35000"/>
                  </a:schemeClr>
                </a:solidFill>
                <a:latin typeface="+mn-ea"/>
              </a:rPr>
              <a:t>家属的反对？</a:t>
            </a:r>
            <a:endParaRPr lang="en-US" altLang="zh-CN" sz="2000" dirty="0">
              <a:solidFill>
                <a:schemeClr val="tx1">
                  <a:lumMod val="65000"/>
                  <a:lumOff val="35000"/>
                </a:schemeClr>
              </a:solidFill>
              <a:latin typeface="+mn-ea"/>
            </a:endParaRPr>
          </a:p>
          <a:p>
            <a:pPr marL="342918" indent="-342918" defTabSz="914446" eaLnBrk="1" hangingPunct="1">
              <a:lnSpc>
                <a:spcPct val="150000"/>
              </a:lnSpc>
              <a:defRPr/>
            </a:pPr>
            <a:r>
              <a:rPr lang="zh-CN" altLang="en-US" sz="2000" dirty="0">
                <a:solidFill>
                  <a:schemeClr val="tx1">
                    <a:lumMod val="65000"/>
                    <a:lumOff val="35000"/>
                  </a:schemeClr>
                </a:solidFill>
                <a:latin typeface="+mn-ea"/>
              </a:rPr>
              <a:t>病人的拒绝？</a:t>
            </a:r>
            <a:endParaRPr lang="en-US" altLang="zh-CN" sz="2000" dirty="0">
              <a:solidFill>
                <a:schemeClr val="tx1">
                  <a:lumMod val="65000"/>
                  <a:lumOff val="35000"/>
                </a:schemeClr>
              </a:solidFill>
              <a:latin typeface="+mn-ea"/>
            </a:endParaRPr>
          </a:p>
          <a:p>
            <a:pPr marL="342918" indent="-342918" defTabSz="914446" eaLnBrk="1" hangingPunct="1">
              <a:lnSpc>
                <a:spcPct val="150000"/>
              </a:lnSpc>
              <a:defRPr/>
            </a:pPr>
            <a:r>
              <a:rPr lang="zh-CN" altLang="en-US" sz="2000" dirty="0">
                <a:solidFill>
                  <a:schemeClr val="tx1">
                    <a:lumMod val="65000"/>
                    <a:lumOff val="35000"/>
                  </a:schemeClr>
                </a:solidFill>
                <a:latin typeface="+mn-ea"/>
              </a:rPr>
              <a:t>自己的错误认知？</a:t>
            </a:r>
            <a:endParaRPr lang="en-US" altLang="zh-CN" sz="2000" dirty="0">
              <a:solidFill>
                <a:schemeClr val="tx1">
                  <a:lumMod val="65000"/>
                  <a:lumOff val="35000"/>
                </a:schemeClr>
              </a:solidFill>
              <a:latin typeface="+mn-ea"/>
            </a:endParaRPr>
          </a:p>
          <a:p>
            <a:pPr marL="742987" lvl="1" indent="-285764" defTabSz="914446" eaLnBrk="1" hangingPunct="1">
              <a:lnSpc>
                <a:spcPct val="150000"/>
              </a:lnSpc>
              <a:buFont typeface="Wingdings" panose="05000000000000000000" pitchFamily="2" charset="2"/>
              <a:buChar char="ü"/>
              <a:defRPr/>
            </a:pPr>
            <a:r>
              <a:rPr lang="zh-CN" altLang="en-US" sz="1800" dirty="0">
                <a:solidFill>
                  <a:schemeClr val="tx1">
                    <a:lumMod val="65000"/>
                    <a:lumOff val="35000"/>
                  </a:schemeClr>
                </a:solidFill>
                <a:latin typeface="+mn-ea"/>
              </a:rPr>
              <a:t>告知是伤害</a:t>
            </a:r>
            <a:endParaRPr lang="en-US" altLang="zh-CN" sz="1800" dirty="0">
              <a:solidFill>
                <a:schemeClr val="tx1">
                  <a:lumMod val="65000"/>
                  <a:lumOff val="35000"/>
                </a:schemeClr>
              </a:solidFill>
              <a:latin typeface="+mn-ea"/>
            </a:endParaRPr>
          </a:p>
          <a:p>
            <a:pPr>
              <a:buNone/>
            </a:pPr>
            <a:endParaRPr lang="zh-CN" altLang="en-US" dirty="0">
              <a:solidFill>
                <a:srgbClr val="FF0000"/>
              </a:solidFill>
            </a:endParaRPr>
          </a:p>
        </p:txBody>
      </p:sp>
      <p:pic>
        <p:nvPicPr>
          <p:cNvPr id="4" name="图片 1" descr="A593DCEE556F14BDD2B508B601759387">
            <a:extLst>
              <a:ext uri="{FF2B5EF4-FFF2-40B4-BE49-F238E27FC236}">
                <a16:creationId xmlns:a16="http://schemas.microsoft.com/office/drawing/2014/main" id="{1E8B42BE-6CB9-4995-AD7F-2CB6FE7793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 descr="缓和医疗分logo">
            <a:extLst>
              <a:ext uri="{FF2B5EF4-FFF2-40B4-BE49-F238E27FC236}">
                <a16:creationId xmlns:a16="http://schemas.microsoft.com/office/drawing/2014/main" id="{8E978098-85DA-4D70-9562-6F0932CE34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音频 6">
            <a:hlinkClick r:id="" action="ppaction://media"/>
            <a:extLst>
              <a:ext uri="{FF2B5EF4-FFF2-40B4-BE49-F238E27FC236}">
                <a16:creationId xmlns:a16="http://schemas.microsoft.com/office/drawing/2014/main" id="{184A587B-50A1-4681-8385-BB5551BE37E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4479"/>
    </mc:Choice>
    <mc:Fallback xmlns="">
      <p:transition spd="slow" advTm="124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bwMode="auto">
      <p:bgPr>
        <a:blipFill dpi="0" rotWithShape="1">
          <a:blip r:embed="rId4">
            <a:alphaModFix amt="21000"/>
            <a:duotone>
              <a:schemeClr val="accent4">
                <a:shade val="45000"/>
                <a:satMod val="135000"/>
              </a:schemeClr>
              <a:prstClr val="white"/>
            </a:duotone>
            <a:lum/>
          </a:blip>
          <a:srcRect/>
          <a:stretch>
            <a:fillRect t="-17000" b="-17000"/>
          </a:stretch>
        </a:blipFill>
        <a:effectLst/>
      </p:bgPr>
    </p:bg>
    <p:spTree>
      <p:nvGrpSpPr>
        <p:cNvPr id="1" name=""/>
        <p:cNvGrpSpPr/>
        <p:nvPr/>
      </p:nvGrpSpPr>
      <p:grpSpPr>
        <a:xfrm>
          <a:off x="0" y="0"/>
          <a:ext cx="0" cy="0"/>
          <a:chOff x="0" y="0"/>
          <a:chExt cx="0" cy="0"/>
        </a:xfrm>
      </p:grpSpPr>
      <p:sp>
        <p:nvSpPr>
          <p:cNvPr id="14338" name="标题 1">
            <a:extLst>
              <a:ext uri="{FF2B5EF4-FFF2-40B4-BE49-F238E27FC236}">
                <a16:creationId xmlns:a16="http://schemas.microsoft.com/office/drawing/2014/main" id="{DF92F3C3-6357-4626-9622-085E25B7FE9D}"/>
              </a:ext>
            </a:extLst>
          </p:cNvPr>
          <p:cNvSpPr>
            <a:spLocks noGrp="1"/>
          </p:cNvSpPr>
          <p:nvPr>
            <p:ph type="ctrTitle"/>
          </p:nvPr>
        </p:nvSpPr>
        <p:spPr>
          <a:xfrm>
            <a:off x="0" y="1939356"/>
            <a:ext cx="9140824" cy="1470025"/>
          </a:xfrm>
        </p:spPr>
        <p:txBody>
          <a:bodyPr/>
          <a:lstStyle/>
          <a:p>
            <a:pPr eaLnBrk="1" hangingPunct="1">
              <a:defRPr/>
            </a:pPr>
            <a:r>
              <a:rPr lang="zh-CN" altLang="en-US" sz="7200" dirty="0">
                <a:solidFill>
                  <a:schemeClr val="tx1">
                    <a:lumMod val="65000"/>
                    <a:lumOff val="35000"/>
                  </a:schemeClr>
                </a:solidFill>
                <a:latin typeface="华文隶书" pitchFamily="2" charset="-122"/>
                <a:ea typeface="华文隶书" pitchFamily="2" charset="-122"/>
              </a:rPr>
              <a:t>感  谢  观  看</a:t>
            </a:r>
          </a:p>
        </p:txBody>
      </p:sp>
      <p:sp>
        <p:nvSpPr>
          <p:cNvPr id="3077" name="TextBox 6">
            <a:extLst>
              <a:ext uri="{FF2B5EF4-FFF2-40B4-BE49-F238E27FC236}">
                <a16:creationId xmlns:a16="http://schemas.microsoft.com/office/drawing/2014/main" id="{B9F0C271-507A-46EE-BF94-9FC98B4A2F4F}"/>
              </a:ext>
            </a:extLst>
          </p:cNvPr>
          <p:cNvSpPr txBox="1">
            <a:spLocks noChangeArrowheads="1"/>
          </p:cNvSpPr>
          <p:nvPr/>
        </p:nvSpPr>
        <p:spPr bwMode="auto">
          <a:xfrm>
            <a:off x="72232" y="3703176"/>
            <a:ext cx="91424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rPr>
              <a:t>北京协和医院 </a:t>
            </a:r>
            <a:r>
              <a:rPr kumimoji="0" lang="en-US" altLang="zh-CN"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rPr>
              <a:t>《</a:t>
            </a:r>
            <a:r>
              <a:rPr kumimoji="0" lang="zh-CN" altLang="en-US"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rPr>
              <a:t>安宁缓和医疗</a:t>
            </a:r>
            <a:r>
              <a:rPr kumimoji="0" lang="en-US" altLang="zh-CN"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rPr>
              <a:t>》 </a:t>
            </a:r>
            <a:r>
              <a:rPr kumimoji="0" lang="zh-CN" altLang="en-US"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rPr>
              <a:t>微课堂</a:t>
            </a:r>
            <a:endParaRPr kumimoji="0" lang="en-US" altLang="zh-CN"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prstClr val="black">
                  <a:lumMod val="65000"/>
                  <a:lumOff val="35000"/>
                </a:prstClr>
              </a:solidFill>
              <a:effectLst/>
              <a:uLnTx/>
              <a:uFillTx/>
              <a:latin typeface="仿宋" pitchFamily="49" charset="-122"/>
              <a:ea typeface="仿宋" pitchFamily="49" charset="-122"/>
              <a:cs typeface="+mn-cs"/>
            </a:endParaRPr>
          </a:p>
        </p:txBody>
      </p:sp>
      <p:cxnSp>
        <p:nvCxnSpPr>
          <p:cNvPr id="12" name="直接连接符 11"/>
          <p:cNvCxnSpPr/>
          <p:nvPr/>
        </p:nvCxnSpPr>
        <p:spPr>
          <a:xfrm rot="16200000" flipH="1">
            <a:off x="214678" y="713960"/>
            <a:ext cx="284961" cy="1"/>
          </a:xfrm>
          <a:prstGeom prst="line">
            <a:avLst/>
          </a:prstGeom>
          <a:ln w="50800">
            <a:solidFill>
              <a:srgbClr val="FFAD00"/>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72200" y="785000"/>
            <a:ext cx="428628" cy="1588"/>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8573322" y="5976000"/>
            <a:ext cx="428628" cy="1588"/>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5400000">
            <a:off x="8573321" y="6048000"/>
            <a:ext cx="284961" cy="795"/>
          </a:xfrm>
          <a:prstGeom prst="line">
            <a:avLst/>
          </a:prstGeom>
          <a:ln w="50800">
            <a:solidFill>
              <a:srgbClr val="FFAD00"/>
            </a:solidFill>
            <a:roun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57158" y="571480"/>
            <a:ext cx="3786214"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4" name="图片 1" descr="A593DCEE556F14BDD2B508B601759387">
            <a:extLst>
              <a:ext uri="{FF2B5EF4-FFF2-40B4-BE49-F238E27FC236}">
                <a16:creationId xmlns:a16="http://schemas.microsoft.com/office/drawing/2014/main" id="{9FC48E88-9648-488D-9C89-AC7DD027AE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3438" y="5857894"/>
            <a:ext cx="367108" cy="36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0" descr="palliative care-01">
            <a:extLst>
              <a:ext uri="{FF2B5EF4-FFF2-40B4-BE49-F238E27FC236}">
                <a16:creationId xmlns:a16="http://schemas.microsoft.com/office/drawing/2014/main" id="{345984BA-BFB9-4FFF-AEA2-687A31B4B4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0483" t="27596" r="20425" b="39523"/>
          <a:stretch>
            <a:fillRect/>
          </a:stretch>
        </p:blipFill>
        <p:spPr bwMode="auto">
          <a:xfrm>
            <a:off x="5256000" y="5760000"/>
            <a:ext cx="1480104" cy="49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2" descr="缓和医疗分logo">
            <a:extLst>
              <a:ext uri="{FF2B5EF4-FFF2-40B4-BE49-F238E27FC236}">
                <a16:creationId xmlns:a16="http://schemas.microsoft.com/office/drawing/2014/main" id="{F788A2BE-5BAB-47E8-A577-173D2E651E1B}"/>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742" t="20070" r="7512" b="22238"/>
          <a:stretch>
            <a:fillRect/>
          </a:stretch>
        </p:blipFill>
        <p:spPr bwMode="auto">
          <a:xfrm>
            <a:off x="6715139" y="5857892"/>
            <a:ext cx="2000644" cy="42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音频 2">
            <a:hlinkClick r:id="" action="ppaction://media"/>
            <a:extLst>
              <a:ext uri="{FF2B5EF4-FFF2-40B4-BE49-F238E27FC236}">
                <a16:creationId xmlns:a16="http://schemas.microsoft.com/office/drawing/2014/main" id="{7B6C6F6A-FD01-42D6-BABB-3654460F0C7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1129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720000" y="144000"/>
            <a:ext cx="2071702" cy="1143000"/>
          </a:xfrm>
        </p:spPr>
        <p:txBody>
          <a:bodyPr>
            <a:normAutofit/>
          </a:bodyPr>
          <a:lstStyle/>
          <a:p>
            <a:pPr algn="l"/>
            <a:r>
              <a:rPr lang="zh-CN" altLang="en-US" sz="2800" b="1" dirty="0">
                <a:solidFill>
                  <a:schemeClr val="bg1">
                    <a:lumMod val="65000"/>
                  </a:schemeClr>
                </a:solidFill>
                <a:latin typeface="华文仿宋" pitchFamily="2" charset="-122"/>
                <a:ea typeface="华文仿宋" pitchFamily="2" charset="-122"/>
                <a:cs typeface="+mn-cs"/>
              </a:rPr>
              <a:t>本课程由</a:t>
            </a:r>
          </a:p>
        </p:txBody>
      </p:sp>
      <p:pic>
        <p:nvPicPr>
          <p:cNvPr id="3" name="图片 10" descr="palliative care-01">
            <a:extLst>
              <a:ext uri="{FF2B5EF4-FFF2-40B4-BE49-F238E27FC236}">
                <a16:creationId xmlns:a16="http://schemas.microsoft.com/office/drawing/2014/main" id="{345984BA-BFB9-4FFF-AEA2-687A31B4B4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0483" t="27596" r="57850" b="39523"/>
          <a:stretch>
            <a:fillRect/>
          </a:stretch>
        </p:blipFill>
        <p:spPr bwMode="auto">
          <a:xfrm>
            <a:off x="1526420" y="2846096"/>
            <a:ext cx="797538" cy="72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2" descr="缓和医疗分logo">
            <a:extLst>
              <a:ext uri="{FF2B5EF4-FFF2-40B4-BE49-F238E27FC236}">
                <a16:creationId xmlns:a16="http://schemas.microsoft.com/office/drawing/2014/main" id="{F788A2BE-5BAB-47E8-A577-173D2E651E1B}"/>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0742" t="20070" r="71312" b="22238"/>
          <a:stretch>
            <a:fillRect/>
          </a:stretch>
        </p:blipFill>
        <p:spPr bwMode="auto">
          <a:xfrm>
            <a:off x="1598420" y="3949162"/>
            <a:ext cx="704473" cy="67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descr="A593DCEE556F14BDD2B508B601759387">
            <a:extLst>
              <a:ext uri="{FF2B5EF4-FFF2-40B4-BE49-F238E27FC236}">
                <a16:creationId xmlns:a16="http://schemas.microsoft.com/office/drawing/2014/main" id="{9FC48E88-9648-488D-9C89-AC7DD027AE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8520" y="1988840"/>
            <a:ext cx="505049" cy="50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2555776" y="1988840"/>
            <a:ext cx="46815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lumMod val="50000"/>
                    <a:lumOff val="50000"/>
                  </a:prstClr>
                </a:solidFill>
                <a:effectLst/>
                <a:uLnTx/>
                <a:uFillTx/>
                <a:latin typeface="华文隶书" pitchFamily="2" charset="-122"/>
                <a:ea typeface="华文隶书" pitchFamily="2" charset="-122"/>
                <a:cs typeface="+mn-cs"/>
              </a:rPr>
              <a:t>北京协和医院老年医学科</a:t>
            </a:r>
          </a:p>
        </p:txBody>
      </p:sp>
      <p:sp>
        <p:nvSpPr>
          <p:cNvPr id="11" name="矩形 10"/>
          <p:cNvSpPr/>
          <p:nvPr/>
        </p:nvSpPr>
        <p:spPr>
          <a:xfrm>
            <a:off x="2570420" y="2977162"/>
            <a:ext cx="571504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lumMod val="50000"/>
                    <a:lumOff val="50000"/>
                  </a:prstClr>
                </a:solidFill>
                <a:effectLst/>
                <a:uLnTx/>
                <a:uFillTx/>
                <a:latin typeface="华文隶书" pitchFamily="2" charset="-122"/>
                <a:ea typeface="华文隶书" pitchFamily="2" charset="-122"/>
                <a:cs typeface="+mn-cs"/>
              </a:rPr>
              <a:t>北京协和医院安宁缓和医疗组</a:t>
            </a:r>
          </a:p>
        </p:txBody>
      </p:sp>
      <p:sp>
        <p:nvSpPr>
          <p:cNvPr id="12" name="矩形 11"/>
          <p:cNvSpPr/>
          <p:nvPr/>
        </p:nvSpPr>
        <p:spPr>
          <a:xfrm>
            <a:off x="2555744" y="3989104"/>
            <a:ext cx="588302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black">
                    <a:lumMod val="50000"/>
                    <a:lumOff val="50000"/>
                  </a:prstClr>
                </a:solidFill>
                <a:effectLst/>
                <a:uLnTx/>
                <a:uFillTx/>
                <a:latin typeface="华文隶书" pitchFamily="2" charset="-122"/>
                <a:ea typeface="华文隶书" pitchFamily="2" charset="-122"/>
                <a:cs typeface="+mn-cs"/>
              </a:rPr>
              <a:t>中国老年保健医学研究会缓和医疗分会</a:t>
            </a:r>
          </a:p>
        </p:txBody>
      </p:sp>
      <p:sp>
        <p:nvSpPr>
          <p:cNvPr id="9" name="矩形 8"/>
          <p:cNvSpPr/>
          <p:nvPr/>
        </p:nvSpPr>
        <p:spPr>
          <a:xfrm>
            <a:off x="6643702" y="5715016"/>
            <a:ext cx="162095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lumMod val="65000"/>
                  </a:prstClr>
                </a:solidFill>
                <a:effectLst/>
                <a:uLnTx/>
                <a:uFillTx/>
                <a:latin typeface="华文仿宋" pitchFamily="2" charset="-122"/>
                <a:ea typeface="华文仿宋" pitchFamily="2" charset="-122"/>
                <a:cs typeface="+mn-cs"/>
              </a:rPr>
              <a:t>联合推出</a:t>
            </a:r>
            <a:endParaRPr kumimoji="0" lang="zh-CN" altLang="en-US" sz="1800" b="0" i="0" u="none" strike="noStrike" kern="1200" cap="none" spc="0" normalizeH="0" baseline="0" noProof="0" dirty="0">
              <a:ln>
                <a:noFill/>
              </a:ln>
              <a:solidFill>
                <a:prstClr val="white">
                  <a:lumMod val="65000"/>
                </a:prstClr>
              </a:solidFill>
              <a:effectLst/>
              <a:uLnTx/>
              <a:uFillTx/>
              <a:latin typeface="Calibri"/>
              <a:ea typeface="宋体" panose="02010600030101010101" pitchFamily="2" charset="-122"/>
              <a:cs typeface="+mn-cs"/>
            </a:endParaRPr>
          </a:p>
        </p:txBody>
      </p:sp>
      <p:cxnSp>
        <p:nvCxnSpPr>
          <p:cNvPr id="14" name="直接连接符 13"/>
          <p:cNvCxnSpPr/>
          <p:nvPr/>
        </p:nvCxnSpPr>
        <p:spPr>
          <a:xfrm rot="5400000">
            <a:off x="429390" y="785000"/>
            <a:ext cx="428628" cy="1588"/>
          </a:xfrm>
          <a:prstGeom prst="line">
            <a:avLst/>
          </a:prstGeom>
          <a:noFill/>
          <a:ln w="50800" cap="flat" cmpd="sng" algn="ctr">
            <a:solidFill>
              <a:sysClr val="window" lastClr="FFFFFF">
                <a:lumMod val="65000"/>
              </a:sysClr>
            </a:solidFill>
            <a:prstDash val="solid"/>
          </a:ln>
          <a:effectLst/>
        </p:spPr>
      </p:cxnSp>
      <p:cxnSp>
        <p:nvCxnSpPr>
          <p:cNvPr id="15" name="直接连接符 14"/>
          <p:cNvCxnSpPr/>
          <p:nvPr/>
        </p:nvCxnSpPr>
        <p:spPr>
          <a:xfrm rot="16200000" flipH="1">
            <a:off x="571868" y="713960"/>
            <a:ext cx="284961" cy="1"/>
          </a:xfrm>
          <a:prstGeom prst="line">
            <a:avLst/>
          </a:prstGeom>
          <a:ln w="50800">
            <a:solidFill>
              <a:srgbClr val="FFAD00"/>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8146800" y="5928536"/>
            <a:ext cx="428628" cy="1588"/>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8144693" y="5999975"/>
            <a:ext cx="284961" cy="795"/>
          </a:xfrm>
          <a:prstGeom prst="line">
            <a:avLst/>
          </a:prstGeom>
          <a:ln w="50800">
            <a:solidFill>
              <a:srgbClr val="FFAD00"/>
            </a:solidFill>
            <a:roun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28596" y="3857628"/>
            <a:ext cx="3286148" cy="1000132"/>
          </a:xfrm>
        </p:spPr>
        <p:txBody>
          <a:bodyPr rtlCol="0">
            <a:normAutofit/>
          </a:bodyPr>
          <a:lstStyle/>
          <a:p>
            <a:pPr algn="ctr" eaLnBrk="1" fontAlgn="auto" hangingPunct="1">
              <a:spcAft>
                <a:spcPts val="0"/>
              </a:spcAft>
              <a:defRPr/>
            </a:pPr>
            <a:r>
              <a:rPr lang="zh-CN" altLang="en-US" sz="4400" dirty="0">
                <a:latin typeface="华文隶书" pitchFamily="2" charset="-122"/>
                <a:ea typeface="华文隶书" pitchFamily="2" charset="-122"/>
              </a:rPr>
              <a:t>张迪</a:t>
            </a:r>
            <a:r>
              <a:rPr lang="zh-CN" altLang="en-US" dirty="0">
                <a:latin typeface="华文隶书" pitchFamily="2" charset="-122"/>
                <a:ea typeface="华文隶书" pitchFamily="2" charset="-122"/>
              </a:rPr>
              <a:t> </a:t>
            </a:r>
            <a:r>
              <a:rPr lang="en-US" altLang="zh-CN" dirty="0">
                <a:latin typeface="华文隶书" pitchFamily="2" charset="-122"/>
                <a:ea typeface="华文隶书" pitchFamily="2" charset="-122"/>
                <a:cs typeface="Arial"/>
              </a:rPr>
              <a:t>•</a:t>
            </a:r>
            <a:r>
              <a:rPr lang="en-US" altLang="zh-CN" dirty="0">
                <a:latin typeface="隶书" pitchFamily="49" charset="-122"/>
                <a:ea typeface="隶书" pitchFamily="49" charset="-122"/>
                <a:cs typeface="Arial"/>
              </a:rPr>
              <a:t> </a:t>
            </a:r>
            <a:r>
              <a:rPr lang="zh-CN" altLang="en-US" sz="3600" dirty="0">
                <a:solidFill>
                  <a:srgbClr val="FFC000"/>
                </a:solidFill>
                <a:latin typeface="隶书" pitchFamily="49" charset="-122"/>
                <a:ea typeface="隶书" pitchFamily="49" charset="-122"/>
              </a:rPr>
              <a:t>简介</a:t>
            </a:r>
          </a:p>
        </p:txBody>
      </p:sp>
      <p:sp>
        <p:nvSpPr>
          <p:cNvPr id="3075" name="矩形 4"/>
          <p:cNvSpPr>
            <a:spLocks noChangeArrowheads="1"/>
          </p:cNvSpPr>
          <p:nvPr/>
        </p:nvSpPr>
        <p:spPr bwMode="auto">
          <a:xfrm>
            <a:off x="3929058" y="1142984"/>
            <a:ext cx="5214942" cy="4708981"/>
          </a:xfrm>
          <a:prstGeom prst="rect">
            <a:avLst/>
          </a:prstGeom>
          <a:noFill/>
          <a:ln w="9525">
            <a:noFill/>
            <a:miter lim="800000"/>
            <a:headEnd/>
            <a:tailEnd/>
          </a:ln>
        </p:spPr>
        <p:txBody>
          <a:bodyPr wrap="square">
            <a:spAutoFit/>
          </a:bodyPr>
          <a:lstStyle/>
          <a:p>
            <a:pPr>
              <a:lnSpc>
                <a:spcPct val="150000"/>
              </a:lnSpc>
            </a:pPr>
            <a:r>
              <a:rPr lang="zh-CN" altLang="en-US" sz="2000" dirty="0">
                <a:solidFill>
                  <a:srgbClr val="A6A6A6"/>
                </a:solidFill>
                <a:latin typeface="微软雅黑" pitchFamily="34" charset="-122"/>
                <a:ea typeface="微软雅黑" pitchFamily="34" charset="-122"/>
              </a:rPr>
              <a:t>张迪，博士</a:t>
            </a:r>
            <a:endParaRPr lang="en-US" altLang="zh-CN" sz="2000" dirty="0">
              <a:solidFill>
                <a:srgbClr val="A6A6A6"/>
              </a:solidFill>
              <a:latin typeface="微软雅黑" pitchFamily="34" charset="-122"/>
              <a:ea typeface="微软雅黑" pitchFamily="34" charset="-122"/>
            </a:endParaRPr>
          </a:p>
          <a:p>
            <a:pPr>
              <a:lnSpc>
                <a:spcPct val="150000"/>
              </a:lnSpc>
            </a:pPr>
            <a:r>
              <a:rPr lang="zh-CN" altLang="en-US" sz="2000" dirty="0">
                <a:solidFill>
                  <a:srgbClr val="A6A6A6"/>
                </a:solidFill>
                <a:latin typeface="微软雅黑" pitchFamily="34" charset="-122"/>
                <a:ea typeface="微软雅黑" pitchFamily="34" charset="-122"/>
              </a:rPr>
              <a:t>中国医学科学院生命伦理学研究中心研究员</a:t>
            </a:r>
            <a:endParaRPr lang="en-US" altLang="zh-CN" sz="2000" dirty="0">
              <a:solidFill>
                <a:srgbClr val="A6A6A6"/>
              </a:solidFill>
              <a:latin typeface="微软雅黑" pitchFamily="34" charset="-122"/>
              <a:ea typeface="微软雅黑" pitchFamily="34" charset="-122"/>
            </a:endParaRPr>
          </a:p>
          <a:p>
            <a:pPr>
              <a:lnSpc>
                <a:spcPct val="150000"/>
              </a:lnSpc>
            </a:pPr>
            <a:r>
              <a:rPr lang="zh-CN" altLang="en-US" sz="2000" dirty="0">
                <a:solidFill>
                  <a:srgbClr val="A6A6A6"/>
                </a:solidFill>
                <a:latin typeface="微软雅黑" pitchFamily="34" charset="-122"/>
                <a:ea typeface="微软雅黑" pitchFamily="34" charset="-122"/>
              </a:rPr>
              <a:t>北京协和医学院人文学院讲师</a:t>
            </a:r>
            <a:endParaRPr lang="en-US" altLang="zh-CN" sz="2000" dirty="0">
              <a:solidFill>
                <a:srgbClr val="A6A6A6"/>
              </a:solidFill>
              <a:latin typeface="微软雅黑" pitchFamily="34" charset="-122"/>
              <a:ea typeface="微软雅黑" pitchFamily="34" charset="-122"/>
            </a:endParaRPr>
          </a:p>
          <a:p>
            <a:pPr>
              <a:lnSpc>
                <a:spcPct val="150000"/>
              </a:lnSpc>
            </a:pPr>
            <a:r>
              <a:rPr lang="zh-CN" altLang="en-US" sz="2000" dirty="0">
                <a:solidFill>
                  <a:srgbClr val="A6A6A6"/>
                </a:solidFill>
                <a:latin typeface="微软雅黑" pitchFamily="34" charset="-122"/>
                <a:ea typeface="微软雅黑" pitchFamily="34" charset="-122"/>
              </a:rPr>
              <a:t>中国自然辩证法研究会生命伦理学理事会青年理事</a:t>
            </a:r>
            <a:endParaRPr lang="en-US" altLang="zh-CN" sz="2000" dirty="0">
              <a:solidFill>
                <a:srgbClr val="A6A6A6"/>
              </a:solidFill>
              <a:latin typeface="微软雅黑" pitchFamily="34" charset="-122"/>
              <a:ea typeface="微软雅黑" pitchFamily="34" charset="-122"/>
            </a:endParaRPr>
          </a:p>
          <a:p>
            <a:pPr>
              <a:lnSpc>
                <a:spcPct val="150000"/>
              </a:lnSpc>
            </a:pPr>
            <a:r>
              <a:rPr lang="zh-CN" altLang="en-US" sz="2000" dirty="0">
                <a:solidFill>
                  <a:srgbClr val="A6A6A6"/>
                </a:solidFill>
                <a:latin typeface="微软雅黑" pitchFamily="34" charset="-122"/>
                <a:ea typeface="微软雅黑" pitchFamily="34" charset="-122"/>
              </a:rPr>
              <a:t>中国性病艾滋病防治协会伦理法律学组成员</a:t>
            </a:r>
            <a:endParaRPr lang="en-US" altLang="zh-CN" sz="2000" dirty="0">
              <a:solidFill>
                <a:srgbClr val="A6A6A6"/>
              </a:solidFill>
              <a:latin typeface="微软雅黑" pitchFamily="34" charset="-122"/>
              <a:ea typeface="微软雅黑" pitchFamily="34" charset="-122"/>
            </a:endParaRPr>
          </a:p>
          <a:p>
            <a:pPr>
              <a:lnSpc>
                <a:spcPct val="150000"/>
              </a:lnSpc>
            </a:pPr>
            <a:r>
              <a:rPr lang="zh-CN" altLang="en-US" sz="2000" dirty="0">
                <a:solidFill>
                  <a:srgbClr val="A6A6A6"/>
                </a:solidFill>
                <a:latin typeface="微软雅黑" pitchFamily="34" charset="-122"/>
                <a:ea typeface="微软雅黑" pitchFamily="34" charset="-122"/>
              </a:rPr>
              <a:t>北京医学伦理委员会青年委员会委员</a:t>
            </a:r>
            <a:endParaRPr lang="en-US" altLang="zh-CN" sz="2000" dirty="0">
              <a:solidFill>
                <a:srgbClr val="A6A6A6"/>
              </a:solidFill>
              <a:latin typeface="微软雅黑" pitchFamily="34" charset="-122"/>
              <a:ea typeface="微软雅黑" pitchFamily="34" charset="-122"/>
            </a:endParaRPr>
          </a:p>
          <a:p>
            <a:pPr>
              <a:lnSpc>
                <a:spcPct val="150000"/>
              </a:lnSpc>
            </a:pPr>
            <a:r>
              <a:rPr lang="en-US" altLang="zh-CN" sz="2000" dirty="0">
                <a:solidFill>
                  <a:srgbClr val="A6A6A6"/>
                </a:solidFill>
                <a:latin typeface="微软雅黑" pitchFamily="34" charset="-122"/>
                <a:ea typeface="微软雅黑" pitchFamily="34" charset="-122"/>
              </a:rPr>
              <a:t>Asian Bioethics Review</a:t>
            </a:r>
            <a:r>
              <a:rPr lang="zh-CN" altLang="en-US" sz="2000" dirty="0">
                <a:solidFill>
                  <a:srgbClr val="A6A6A6"/>
                </a:solidFill>
                <a:latin typeface="微软雅黑" pitchFamily="34" charset="-122"/>
                <a:ea typeface="微软雅黑" pitchFamily="34" charset="-122"/>
              </a:rPr>
              <a:t>审稿人</a:t>
            </a:r>
            <a:endParaRPr lang="en-US" altLang="zh-CN" sz="2000" dirty="0">
              <a:solidFill>
                <a:srgbClr val="A6A6A6"/>
              </a:solidFill>
              <a:latin typeface="微软雅黑" pitchFamily="34" charset="-122"/>
              <a:ea typeface="微软雅黑" pitchFamily="34" charset="-122"/>
            </a:endParaRPr>
          </a:p>
          <a:p>
            <a:pPr>
              <a:lnSpc>
                <a:spcPct val="150000"/>
              </a:lnSpc>
            </a:pPr>
            <a:endParaRPr lang="zh-CN" altLang="en-US" sz="2000" dirty="0">
              <a:solidFill>
                <a:srgbClr val="A6A6A6"/>
              </a:solidFill>
              <a:latin typeface="微软雅黑" pitchFamily="34" charset="-122"/>
              <a:ea typeface="微软雅黑" pitchFamily="34" charset="-122"/>
            </a:endParaRPr>
          </a:p>
          <a:p>
            <a:pPr>
              <a:lnSpc>
                <a:spcPct val="150000"/>
              </a:lnSpc>
            </a:pPr>
            <a:endParaRPr lang="zh-CN" altLang="en-US" sz="2000" dirty="0">
              <a:solidFill>
                <a:srgbClr val="A6A6A6"/>
              </a:solidFill>
              <a:latin typeface="微软雅黑" pitchFamily="34" charset="-122"/>
              <a:ea typeface="微软雅黑" pitchFamily="34" charset="-122"/>
            </a:endParaRPr>
          </a:p>
        </p:txBody>
      </p:sp>
      <p:pic>
        <p:nvPicPr>
          <p:cNvPr id="5" name="图片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58" y="1285860"/>
            <a:ext cx="3214710" cy="2214578"/>
          </a:xfrm>
          <a:prstGeom prst="rect">
            <a:avLst/>
          </a:prstGeom>
          <a:noFill/>
          <a:ln>
            <a:noFill/>
          </a:ln>
        </p:spPr>
      </p:pic>
      <p:sp>
        <p:nvSpPr>
          <p:cNvPr id="6" name="TextBox 5"/>
          <p:cNvSpPr txBox="1"/>
          <p:nvPr/>
        </p:nvSpPr>
        <p:spPr>
          <a:xfrm>
            <a:off x="3786182" y="4786322"/>
            <a:ext cx="4857784" cy="830997"/>
          </a:xfrm>
          <a:prstGeom prst="rect">
            <a:avLst/>
          </a:prstGeom>
          <a:noFill/>
        </p:spPr>
        <p:txBody>
          <a:bodyPr wrap="square" rtlCol="0">
            <a:spAutoFit/>
          </a:bodyPr>
          <a:lstStyle/>
          <a:p>
            <a:pPr lvl="0">
              <a:lnSpc>
                <a:spcPct val="150000"/>
              </a:lnSpc>
            </a:pPr>
            <a:r>
              <a:rPr lang="en-US" altLang="zh-CN" sz="2000" dirty="0">
                <a:solidFill>
                  <a:srgbClr val="A6A6A6"/>
                </a:solidFill>
                <a:latin typeface="微软雅黑" pitchFamily="34" charset="-122"/>
                <a:ea typeface="微软雅黑" pitchFamily="34" charset="-122"/>
              </a:rPr>
              <a:t>《</a:t>
            </a:r>
            <a:r>
              <a:rPr lang="zh-CN" altLang="en-US" sz="2000" dirty="0">
                <a:solidFill>
                  <a:srgbClr val="A6A6A6"/>
                </a:solidFill>
                <a:latin typeface="微软雅黑" pitchFamily="34" charset="-122"/>
                <a:ea typeface="微软雅黑" pitchFamily="34" charset="-122"/>
              </a:rPr>
              <a:t>中国医学伦理学</a:t>
            </a:r>
            <a:r>
              <a:rPr lang="en-US" altLang="zh-CN" sz="2000" dirty="0">
                <a:solidFill>
                  <a:srgbClr val="A6A6A6"/>
                </a:solidFill>
                <a:latin typeface="微软雅黑" pitchFamily="34" charset="-122"/>
                <a:ea typeface="微软雅黑" pitchFamily="34" charset="-122"/>
              </a:rPr>
              <a:t>》</a:t>
            </a:r>
            <a:r>
              <a:rPr lang="zh-CN" altLang="en-US" sz="2000" dirty="0">
                <a:solidFill>
                  <a:srgbClr val="A6A6A6"/>
                </a:solidFill>
                <a:latin typeface="微软雅黑" pitchFamily="34" charset="-122"/>
                <a:ea typeface="微软雅黑" pitchFamily="34" charset="-122"/>
              </a:rPr>
              <a:t>青年编委会委员</a:t>
            </a:r>
          </a:p>
          <a:p>
            <a:endParaRPr lang="zh-CN"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1" descr="A593DCEE556F14BDD2B508B601759387">
            <a:extLst>
              <a:ext uri="{FF2B5EF4-FFF2-40B4-BE49-F238E27FC236}">
                <a16:creationId xmlns:a16="http://schemas.microsoft.com/office/drawing/2014/main" id="{638994CC-9E98-464B-A1CA-3938A78D8F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图片 2" descr="缓和医疗分logo">
            <a:extLst>
              <a:ext uri="{FF2B5EF4-FFF2-40B4-BE49-F238E27FC236}">
                <a16:creationId xmlns:a16="http://schemas.microsoft.com/office/drawing/2014/main" id="{1452FBB7-FAC5-4996-9447-462A05B2E8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标题 3">
            <a:extLst>
              <a:ext uri="{FF2B5EF4-FFF2-40B4-BE49-F238E27FC236}">
                <a16:creationId xmlns:a16="http://schemas.microsoft.com/office/drawing/2014/main" id="{F6EF09A0-E4DA-485B-AAA0-6F97C01F23F0}"/>
              </a:ext>
            </a:extLst>
          </p:cNvPr>
          <p:cNvSpPr>
            <a:spLocks noGrp="1" noChangeArrowheads="1"/>
          </p:cNvSpPr>
          <p:nvPr>
            <p:ph type="ctrTitle"/>
          </p:nvPr>
        </p:nvSpPr>
        <p:spPr/>
        <p:txBody>
          <a:bodyPr/>
          <a:lstStyle/>
          <a:p>
            <a:r>
              <a:rPr lang="zh-CN" altLang="en-US" sz="3200" b="1" dirty="0">
                <a:solidFill>
                  <a:schemeClr val="bg1">
                    <a:lumMod val="65000"/>
                  </a:schemeClr>
                </a:solidFill>
                <a:latin typeface="微软雅黑" pitchFamily="34" charset="-122"/>
                <a:ea typeface="微软雅黑" pitchFamily="34" charset="-122"/>
              </a:rPr>
              <a:t>双重效用原则</a:t>
            </a:r>
          </a:p>
        </p:txBody>
      </p:sp>
      <p:pic>
        <p:nvPicPr>
          <p:cNvPr id="4" name="音频 3">
            <a:hlinkClick r:id="" action="ppaction://media"/>
            <a:extLst>
              <a:ext uri="{FF2B5EF4-FFF2-40B4-BE49-F238E27FC236}">
                <a16:creationId xmlns:a16="http://schemas.microsoft.com/office/drawing/2014/main" id="{F1F151FB-BD5C-45B5-B341-ED6277B2F9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17"/>
    </mc:Choice>
    <mc:Fallback xmlns="">
      <p:transition spd="slow" advTm="4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1" descr="A593DCEE556F14BDD2B508B601759387">
            <a:extLst>
              <a:ext uri="{FF2B5EF4-FFF2-40B4-BE49-F238E27FC236}">
                <a16:creationId xmlns:a16="http://schemas.microsoft.com/office/drawing/2014/main" id="{985E038E-24DE-45DA-B237-8E86F46A61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2" descr="缓和医疗分logo">
            <a:extLst>
              <a:ext uri="{FF2B5EF4-FFF2-40B4-BE49-F238E27FC236}">
                <a16:creationId xmlns:a16="http://schemas.microsoft.com/office/drawing/2014/main" id="{EA3FEDF2-5603-4EAB-800A-291FED1469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BF0005B2-68EE-423E-BA99-32673D21054D}"/>
              </a:ext>
            </a:extLst>
          </p:cNvPr>
          <p:cNvSpPr>
            <a:spLocks noGrp="1"/>
          </p:cNvSpPr>
          <p:nvPr>
            <p:ph type="title"/>
          </p:nvPr>
        </p:nvSpPr>
        <p:spPr>
          <a:xfrm>
            <a:off x="2390627" y="85725"/>
            <a:ext cx="6537473" cy="1143000"/>
          </a:xfrm>
        </p:spPr>
        <p:txBody>
          <a:bodyPr/>
          <a:lstStyle/>
          <a:p>
            <a:pPr algn="r"/>
            <a:r>
              <a:rPr lang="zh-CN" altLang="en-US" dirty="0"/>
              <a:t>案  例</a:t>
            </a:r>
          </a:p>
        </p:txBody>
      </p:sp>
      <p:sp>
        <p:nvSpPr>
          <p:cNvPr id="3" name="内容占位符 2">
            <a:extLst>
              <a:ext uri="{FF2B5EF4-FFF2-40B4-BE49-F238E27FC236}">
                <a16:creationId xmlns:a16="http://schemas.microsoft.com/office/drawing/2014/main" id="{D5E124E0-93E8-4809-ABEC-95D79BA20D4F}"/>
              </a:ext>
            </a:extLst>
          </p:cNvPr>
          <p:cNvSpPr>
            <a:spLocks noGrp="1"/>
          </p:cNvSpPr>
          <p:nvPr>
            <p:ph idx="1"/>
          </p:nvPr>
        </p:nvSpPr>
        <p:spPr>
          <a:xfrm>
            <a:off x="428596" y="1714488"/>
            <a:ext cx="8175852" cy="3456384"/>
          </a:xfrm>
        </p:spPr>
        <p:txBody>
          <a:bodyPr/>
          <a:lstStyle/>
          <a:p>
            <a:pPr marL="342918" indent="-342918" defTabSz="914446" eaLnBrk="1" hangingPunct="1">
              <a:lnSpc>
                <a:spcPts val="2600"/>
              </a:lnSpc>
              <a:defRPr/>
            </a:pPr>
            <a:r>
              <a:rPr lang="zh-CN" altLang="en-US" sz="2000" dirty="0">
                <a:solidFill>
                  <a:schemeClr val="tx1">
                    <a:lumMod val="65000"/>
                    <a:lumOff val="35000"/>
                  </a:schemeClr>
                </a:solidFill>
                <a:latin typeface="+mn-ea"/>
              </a:rPr>
              <a:t>章女士因胃癌切除术后胸闷、喘憋入院治疗，影像检查显示肿瘤复发、胸腔积液、腹腔种植转移、淋巴结转移，伴间质性肺炎。在进行治疗后，患者病情仍逐渐加重。患者呼吸十分困难，痛苦不堪，难以做出医疗决定。针对上述病情，医生与患者家属进行了交流。在家属表示认同后，给予吗啡</a:t>
            </a:r>
            <a:r>
              <a:rPr lang="en-US" altLang="zh-CN" sz="2000" dirty="0">
                <a:solidFill>
                  <a:schemeClr val="tx1">
                    <a:lumMod val="65000"/>
                    <a:lumOff val="35000"/>
                  </a:schemeClr>
                </a:solidFill>
                <a:latin typeface="+mn-ea"/>
              </a:rPr>
              <a:t>10mg</a:t>
            </a:r>
            <a:r>
              <a:rPr lang="zh-CN" altLang="en-US" sz="2000" dirty="0">
                <a:solidFill>
                  <a:schemeClr val="tx1">
                    <a:lumMod val="65000"/>
                    <a:lumOff val="35000"/>
                  </a:schemeClr>
                </a:solidFill>
                <a:latin typeface="+mn-ea"/>
              </a:rPr>
              <a:t>，患者呼吸状况明显好转，可平卧入睡。次日凌晨，患者再次出现呼吸困难，予皮下注射吗啡</a:t>
            </a:r>
            <a:r>
              <a:rPr lang="en-US" altLang="zh-CN" sz="2000" dirty="0">
                <a:solidFill>
                  <a:schemeClr val="tx1">
                    <a:lumMod val="65000"/>
                    <a:lumOff val="35000"/>
                  </a:schemeClr>
                </a:solidFill>
                <a:latin typeface="+mn-ea"/>
              </a:rPr>
              <a:t>10mg</a:t>
            </a:r>
            <a:r>
              <a:rPr lang="zh-CN" altLang="en-US" sz="2000" dirty="0">
                <a:solidFill>
                  <a:schemeClr val="tx1">
                    <a:lumMod val="65000"/>
                    <a:lumOff val="35000"/>
                  </a:schemeClr>
                </a:solidFill>
                <a:latin typeface="+mn-ea"/>
              </a:rPr>
              <a:t>，呼吸状况再次好转。下午患者呼吸困难逐渐加重，皮下注射吗啡</a:t>
            </a:r>
            <a:r>
              <a:rPr lang="en-US" altLang="zh-CN" sz="2000" dirty="0">
                <a:solidFill>
                  <a:schemeClr val="tx1">
                    <a:lumMod val="65000"/>
                    <a:lumOff val="35000"/>
                  </a:schemeClr>
                </a:solidFill>
                <a:latin typeface="+mn-ea"/>
              </a:rPr>
              <a:t>10mg</a:t>
            </a:r>
            <a:r>
              <a:rPr lang="zh-CN" altLang="en-US" sz="2000" dirty="0">
                <a:solidFill>
                  <a:schemeClr val="tx1">
                    <a:lumMod val="65000"/>
                    <a:lumOff val="35000"/>
                  </a:schemeClr>
                </a:solidFill>
                <a:latin typeface="+mn-ea"/>
              </a:rPr>
              <a:t>无效，患者因呼吸循环衰竭死亡</a:t>
            </a:r>
            <a:endParaRPr lang="en-US" altLang="zh-CN" sz="2000" dirty="0">
              <a:solidFill>
                <a:schemeClr val="tx1">
                  <a:lumMod val="65000"/>
                  <a:lumOff val="35000"/>
                </a:schemeClr>
              </a:solidFill>
              <a:latin typeface="+mn-ea"/>
            </a:endParaRPr>
          </a:p>
          <a:p>
            <a:pPr marL="342918" indent="-342918" defTabSz="914446" eaLnBrk="1" hangingPunct="1">
              <a:lnSpc>
                <a:spcPts val="2600"/>
              </a:lnSpc>
              <a:defRPr/>
            </a:pPr>
            <a:endParaRPr lang="en-US" altLang="zh-CN" sz="2000" dirty="0">
              <a:solidFill>
                <a:schemeClr val="tx1">
                  <a:lumMod val="65000"/>
                  <a:lumOff val="35000"/>
                </a:schemeClr>
              </a:solidFill>
              <a:latin typeface="+mn-ea"/>
            </a:endParaRPr>
          </a:p>
          <a:p>
            <a:pPr marL="0" indent="0">
              <a:lnSpc>
                <a:spcPts val="2600"/>
              </a:lnSpc>
              <a:buNone/>
            </a:pPr>
            <a:endParaRPr lang="zh-CN" altLang="en-US" sz="900" dirty="0"/>
          </a:p>
          <a:p>
            <a:pPr marL="342918" indent="-342918" defTabSz="914446" eaLnBrk="1" hangingPunct="1">
              <a:lnSpc>
                <a:spcPts val="2600"/>
              </a:lnSpc>
              <a:defRPr/>
            </a:pPr>
            <a:r>
              <a:rPr lang="zh-CN" altLang="en-US" sz="2000" dirty="0">
                <a:solidFill>
                  <a:schemeClr val="tx1">
                    <a:lumMod val="65000"/>
                    <a:lumOff val="35000"/>
                  </a:schemeClr>
                </a:solidFill>
                <a:latin typeface="+mn-ea"/>
              </a:rPr>
              <a:t>死者家属以医院“过量使用吗啡，导致患者死亡，使其过早地承受了丧母之痛”为由向法院起诉，要求索赔</a:t>
            </a:r>
            <a:r>
              <a:rPr lang="en-US" altLang="zh-CN" sz="2000" dirty="0">
                <a:solidFill>
                  <a:schemeClr val="tx1">
                    <a:lumMod val="65000"/>
                    <a:lumOff val="35000"/>
                  </a:schemeClr>
                </a:solidFill>
                <a:latin typeface="+mn-ea"/>
              </a:rPr>
              <a:t>10</a:t>
            </a:r>
            <a:r>
              <a:rPr lang="zh-CN" altLang="en-US" sz="2000" dirty="0">
                <a:solidFill>
                  <a:schemeClr val="tx1">
                    <a:lumMod val="65000"/>
                    <a:lumOff val="35000"/>
                  </a:schemeClr>
                </a:solidFill>
                <a:latin typeface="+mn-ea"/>
              </a:rPr>
              <a:t>万元</a:t>
            </a:r>
          </a:p>
        </p:txBody>
      </p:sp>
      <p:pic>
        <p:nvPicPr>
          <p:cNvPr id="8" name="音频 7">
            <a:hlinkClick r:id="" action="ppaction://media"/>
            <a:extLst>
              <a:ext uri="{FF2B5EF4-FFF2-40B4-BE49-F238E27FC236}">
                <a16:creationId xmlns:a16="http://schemas.microsoft.com/office/drawing/2014/main" id="{98F52E48-1E8B-4D4B-BE97-079504EFD1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30262700"/>
      </p:ext>
    </p:extLst>
  </p:cSld>
  <p:clrMapOvr>
    <a:masterClrMapping/>
  </p:clrMapOvr>
  <mc:AlternateContent xmlns:mc="http://schemas.openxmlformats.org/markup-compatibility/2006" xmlns:p14="http://schemas.microsoft.com/office/powerpoint/2010/main">
    <mc:Choice Requires="p14">
      <p:transition spd="slow" p14:dur="2000" advTm="62222"/>
    </mc:Choice>
    <mc:Fallback xmlns="">
      <p:transition spd="slow" advTm="62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1" descr="A593DCEE556F14BDD2B508B601759387">
            <a:extLst>
              <a:ext uri="{FF2B5EF4-FFF2-40B4-BE49-F238E27FC236}">
                <a16:creationId xmlns:a16="http://schemas.microsoft.com/office/drawing/2014/main" id="{985E038E-24DE-45DA-B237-8E86F46A61E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2" descr="缓和医疗分logo">
            <a:extLst>
              <a:ext uri="{FF2B5EF4-FFF2-40B4-BE49-F238E27FC236}">
                <a16:creationId xmlns:a16="http://schemas.microsoft.com/office/drawing/2014/main" id="{EA3FEDF2-5603-4EAB-800A-291FED1469F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BF0005B2-68EE-423E-BA99-32673D21054D}"/>
              </a:ext>
            </a:extLst>
          </p:cNvPr>
          <p:cNvSpPr>
            <a:spLocks noGrp="1"/>
          </p:cNvSpPr>
          <p:nvPr>
            <p:ph type="title"/>
          </p:nvPr>
        </p:nvSpPr>
        <p:spPr>
          <a:xfrm>
            <a:off x="2320780" y="85725"/>
            <a:ext cx="6537473" cy="1143000"/>
          </a:xfrm>
        </p:spPr>
        <p:txBody>
          <a:bodyPr/>
          <a:lstStyle/>
          <a:p>
            <a:pPr algn="r"/>
            <a:r>
              <a:rPr lang="zh-CN" altLang="en-US" dirty="0"/>
              <a:t>能否得到伦理学辩护？</a:t>
            </a:r>
          </a:p>
        </p:txBody>
      </p:sp>
      <p:sp>
        <p:nvSpPr>
          <p:cNvPr id="3" name="内容占位符 2">
            <a:extLst>
              <a:ext uri="{FF2B5EF4-FFF2-40B4-BE49-F238E27FC236}">
                <a16:creationId xmlns:a16="http://schemas.microsoft.com/office/drawing/2014/main" id="{D5E124E0-93E8-4809-ABEC-95D79BA20D4F}"/>
              </a:ext>
            </a:extLst>
          </p:cNvPr>
          <p:cNvSpPr>
            <a:spLocks noGrp="1"/>
          </p:cNvSpPr>
          <p:nvPr>
            <p:ph idx="1"/>
          </p:nvPr>
        </p:nvSpPr>
        <p:spPr>
          <a:xfrm>
            <a:off x="393799" y="1772816"/>
            <a:ext cx="8464454" cy="4452526"/>
          </a:xfrm>
        </p:spPr>
        <p:txBody>
          <a:bodyPr/>
          <a:lstStyle/>
          <a:p>
            <a:r>
              <a:rPr lang="zh-CN" altLang="en-US" sz="2000" dirty="0">
                <a:solidFill>
                  <a:schemeClr val="tx1">
                    <a:lumMod val="65000"/>
                    <a:lumOff val="35000"/>
                  </a:schemeClr>
                </a:solidFill>
                <a:latin typeface="+mn-ea"/>
              </a:rPr>
              <a:t>第一，章女士已处于癌症晚期，</a:t>
            </a:r>
            <a:r>
              <a:rPr lang="zh-CN" altLang="en-US" sz="2000" dirty="0">
                <a:solidFill>
                  <a:srgbClr val="C00000"/>
                </a:solidFill>
                <a:latin typeface="+mn-ea"/>
              </a:rPr>
              <a:t>任何医疗干预皆无法使其痊愈，即将发生的死亡已不可避免</a:t>
            </a:r>
            <a:endParaRPr lang="en-US" altLang="zh-CN" sz="2000" dirty="0">
              <a:solidFill>
                <a:srgbClr val="C00000"/>
              </a:solidFill>
              <a:latin typeface="+mn-ea"/>
            </a:endParaRPr>
          </a:p>
          <a:p>
            <a:endParaRPr lang="zh-CN" altLang="en-US" sz="2400" dirty="0">
              <a:solidFill>
                <a:srgbClr val="FF0000"/>
              </a:solidFill>
            </a:endParaRPr>
          </a:p>
          <a:p>
            <a:r>
              <a:rPr lang="zh-CN" altLang="en-US" sz="2000" dirty="0">
                <a:solidFill>
                  <a:schemeClr val="tx1">
                    <a:lumMod val="65000"/>
                    <a:lumOff val="35000"/>
                  </a:schemeClr>
                </a:solidFill>
                <a:latin typeface="+mn-ea"/>
              </a:rPr>
              <a:t>第二，目前</a:t>
            </a:r>
            <a:r>
              <a:rPr lang="zh-CN" altLang="en-US" sz="2000" dirty="0">
                <a:solidFill>
                  <a:srgbClr val="C00000"/>
                </a:solidFill>
                <a:latin typeface="+mn-ea"/>
              </a:rPr>
              <a:t>没有其他更安全的方法能够缓解章女士的痛苦</a:t>
            </a:r>
            <a:endParaRPr lang="en-US" altLang="zh-CN" sz="2000" dirty="0">
              <a:solidFill>
                <a:srgbClr val="C00000"/>
              </a:solidFill>
              <a:latin typeface="+mn-ea"/>
            </a:endParaRPr>
          </a:p>
          <a:p>
            <a:endParaRPr lang="zh-CN" altLang="en-US" sz="2400" dirty="0">
              <a:solidFill>
                <a:srgbClr val="FF0000"/>
              </a:solidFill>
            </a:endParaRPr>
          </a:p>
          <a:p>
            <a:r>
              <a:rPr lang="zh-CN" altLang="en-US" sz="2000" dirty="0">
                <a:solidFill>
                  <a:schemeClr val="tx1">
                    <a:lumMod val="65000"/>
                    <a:lumOff val="35000"/>
                  </a:schemeClr>
                </a:solidFill>
                <a:latin typeface="+mn-ea"/>
              </a:rPr>
              <a:t>第三，尽管吗啡会产生呼吸抑制，但医生</a:t>
            </a:r>
            <a:r>
              <a:rPr lang="zh-CN" altLang="en-US" sz="2000" dirty="0">
                <a:solidFill>
                  <a:srgbClr val="C00000"/>
                </a:solidFill>
                <a:latin typeface="+mn-ea"/>
              </a:rPr>
              <a:t>使用吗啡的目的是缓解章女士的呼吸困难，而不是期待其死亡</a:t>
            </a:r>
            <a:endParaRPr lang="en-US" altLang="zh-CN" sz="2000" dirty="0">
              <a:solidFill>
                <a:srgbClr val="C00000"/>
              </a:solidFill>
              <a:latin typeface="+mn-ea"/>
            </a:endParaRPr>
          </a:p>
          <a:p>
            <a:endParaRPr lang="zh-CN" altLang="en-US" sz="2400" dirty="0">
              <a:solidFill>
                <a:srgbClr val="FF0000"/>
              </a:solidFill>
            </a:endParaRPr>
          </a:p>
          <a:p>
            <a:r>
              <a:rPr lang="zh-CN" altLang="en-US" sz="2000" dirty="0">
                <a:solidFill>
                  <a:schemeClr val="tx1">
                    <a:lumMod val="65000"/>
                    <a:lumOff val="35000"/>
                  </a:schemeClr>
                </a:solidFill>
                <a:latin typeface="+mn-ea"/>
              </a:rPr>
              <a:t>第四，医生与患者家属</a:t>
            </a:r>
            <a:r>
              <a:rPr lang="zh-CN" altLang="en-US" sz="2000" dirty="0">
                <a:solidFill>
                  <a:srgbClr val="C00000"/>
                </a:solidFill>
                <a:latin typeface="+mn-ea"/>
              </a:rPr>
              <a:t>充分沟通</a:t>
            </a:r>
            <a:r>
              <a:rPr lang="zh-CN" altLang="en-US" sz="2000" dirty="0">
                <a:solidFill>
                  <a:schemeClr val="tx1">
                    <a:lumMod val="65000"/>
                    <a:lumOff val="35000"/>
                  </a:schemeClr>
                </a:solidFill>
                <a:latin typeface="+mn-ea"/>
              </a:rPr>
              <a:t>，说明使用吗啡可能给患者带来的受益及风险，</a:t>
            </a:r>
            <a:r>
              <a:rPr lang="zh-CN" altLang="en-US" sz="2000" dirty="0">
                <a:solidFill>
                  <a:srgbClr val="C00000"/>
                </a:solidFill>
                <a:latin typeface="+mn-ea"/>
              </a:rPr>
              <a:t>并获得了家属的代理同意后实施</a:t>
            </a:r>
            <a:r>
              <a:rPr lang="zh-CN" altLang="en-US" sz="2000" dirty="0">
                <a:solidFill>
                  <a:schemeClr val="tx1">
                    <a:lumMod val="65000"/>
                    <a:lumOff val="35000"/>
                  </a:schemeClr>
                </a:solidFill>
                <a:latin typeface="+mn-ea"/>
              </a:rPr>
              <a:t>干预</a:t>
            </a:r>
          </a:p>
        </p:txBody>
      </p:sp>
      <p:pic>
        <p:nvPicPr>
          <p:cNvPr id="21" name="音频 20">
            <a:hlinkClick r:id="" action="ppaction://media"/>
            <a:extLst>
              <a:ext uri="{FF2B5EF4-FFF2-40B4-BE49-F238E27FC236}">
                <a16:creationId xmlns:a16="http://schemas.microsoft.com/office/drawing/2014/main" id="{B60C2120-749F-4702-B4DC-2CEB768360A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20437026"/>
      </p:ext>
    </p:extLst>
  </p:cSld>
  <p:clrMapOvr>
    <a:masterClrMapping/>
  </p:clrMapOvr>
  <mc:AlternateContent xmlns:mc="http://schemas.openxmlformats.org/markup-compatibility/2006" xmlns:p14="http://schemas.microsoft.com/office/powerpoint/2010/main">
    <mc:Choice Requires="p14">
      <p:transition spd="slow" p14:dur="2000" advTm="90177"/>
    </mc:Choice>
    <mc:Fallback xmlns="">
      <p:transition spd="slow" advTm="90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1" descr="A593DCEE556F14BDD2B508B601759387">
            <a:extLst>
              <a:ext uri="{FF2B5EF4-FFF2-40B4-BE49-F238E27FC236}">
                <a16:creationId xmlns:a16="http://schemas.microsoft.com/office/drawing/2014/main" id="{985E038E-24DE-45DA-B237-8E86F46A61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2" descr="缓和医疗分logo">
            <a:extLst>
              <a:ext uri="{FF2B5EF4-FFF2-40B4-BE49-F238E27FC236}">
                <a16:creationId xmlns:a16="http://schemas.microsoft.com/office/drawing/2014/main" id="{EA3FEDF2-5603-4EAB-800A-291FED1469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BF0005B2-68EE-423E-BA99-32673D21054D}"/>
              </a:ext>
            </a:extLst>
          </p:cNvPr>
          <p:cNvSpPr>
            <a:spLocks noGrp="1"/>
          </p:cNvSpPr>
          <p:nvPr>
            <p:ph type="title"/>
          </p:nvPr>
        </p:nvSpPr>
        <p:spPr>
          <a:xfrm>
            <a:off x="2390627" y="85725"/>
            <a:ext cx="6537473" cy="1143000"/>
          </a:xfrm>
        </p:spPr>
        <p:txBody>
          <a:bodyPr/>
          <a:lstStyle/>
          <a:p>
            <a:pPr algn="r"/>
            <a:r>
              <a:rPr lang="zh-CN" altLang="en-US" dirty="0"/>
              <a:t>双重效用原则</a:t>
            </a:r>
          </a:p>
        </p:txBody>
      </p:sp>
      <p:sp>
        <p:nvSpPr>
          <p:cNvPr id="3" name="内容占位符 2">
            <a:extLst>
              <a:ext uri="{FF2B5EF4-FFF2-40B4-BE49-F238E27FC236}">
                <a16:creationId xmlns:a16="http://schemas.microsoft.com/office/drawing/2014/main" id="{D5E124E0-93E8-4809-ABEC-95D79BA20D4F}"/>
              </a:ext>
            </a:extLst>
          </p:cNvPr>
          <p:cNvSpPr>
            <a:spLocks noGrp="1"/>
          </p:cNvSpPr>
          <p:nvPr>
            <p:ph idx="1"/>
          </p:nvPr>
        </p:nvSpPr>
        <p:spPr>
          <a:xfrm>
            <a:off x="457199" y="2132856"/>
            <a:ext cx="8229600" cy="3456384"/>
          </a:xfrm>
        </p:spPr>
        <p:txBody>
          <a:bodyPr/>
          <a:lstStyle/>
          <a:p>
            <a:pPr marL="342918" indent="-342918" defTabSz="914446" eaLnBrk="1" hangingPunct="1">
              <a:lnSpc>
                <a:spcPct val="150000"/>
              </a:lnSpc>
              <a:defRPr/>
            </a:pPr>
            <a:r>
              <a:rPr lang="zh-CN" altLang="en-US" sz="2000" dirty="0">
                <a:solidFill>
                  <a:schemeClr val="tx1">
                    <a:lumMod val="65000"/>
                    <a:lumOff val="35000"/>
                  </a:schemeClr>
                </a:solidFill>
                <a:latin typeface="+mn-ea"/>
              </a:rPr>
              <a:t>某一医疗干预可能会具有两种可预见的作用，使患者受益和造成伤害</a:t>
            </a:r>
          </a:p>
          <a:p>
            <a:pPr marL="742987" lvl="1" indent="-285764" defTabSz="914446" eaLnBrk="1" hangingPunct="1">
              <a:lnSpc>
                <a:spcPct val="150000"/>
              </a:lnSpc>
              <a:buFont typeface="Wingdings" panose="05000000000000000000" pitchFamily="2" charset="2"/>
              <a:buChar char="ü"/>
              <a:defRPr/>
            </a:pPr>
            <a:r>
              <a:rPr lang="zh-CN" altLang="en-US" sz="1800" dirty="0">
                <a:solidFill>
                  <a:schemeClr val="tx1">
                    <a:lumMod val="65000"/>
                    <a:lumOff val="35000"/>
                  </a:schemeClr>
                </a:solidFill>
                <a:latin typeface="+mn-ea"/>
              </a:rPr>
              <a:t>没有其他更为安全的干预能够使患者受益</a:t>
            </a:r>
          </a:p>
          <a:p>
            <a:pPr marL="742987" lvl="1" indent="-285764" defTabSz="914446" eaLnBrk="1" hangingPunct="1">
              <a:lnSpc>
                <a:spcPct val="150000"/>
              </a:lnSpc>
              <a:buFont typeface="Wingdings" panose="05000000000000000000" pitchFamily="2" charset="2"/>
              <a:buChar char="ü"/>
              <a:defRPr/>
            </a:pPr>
            <a:r>
              <a:rPr lang="zh-CN" altLang="en-US" sz="1800" dirty="0">
                <a:solidFill>
                  <a:schemeClr val="tx1">
                    <a:lumMod val="65000"/>
                    <a:lumOff val="35000"/>
                  </a:schemeClr>
                </a:solidFill>
                <a:latin typeface="+mn-ea"/>
              </a:rPr>
              <a:t>干预的目的为使患者受益</a:t>
            </a:r>
          </a:p>
          <a:p>
            <a:pPr marL="742987" lvl="1" indent="-285764" defTabSz="914446" eaLnBrk="1" hangingPunct="1">
              <a:lnSpc>
                <a:spcPct val="150000"/>
              </a:lnSpc>
              <a:buFont typeface="Wingdings" panose="05000000000000000000" pitchFamily="2" charset="2"/>
              <a:buChar char="ü"/>
              <a:defRPr/>
            </a:pPr>
            <a:r>
              <a:rPr lang="zh-CN" altLang="en-US" sz="1800" dirty="0">
                <a:solidFill>
                  <a:schemeClr val="tx1">
                    <a:lumMod val="65000"/>
                    <a:lumOff val="35000"/>
                  </a:schemeClr>
                </a:solidFill>
                <a:latin typeface="+mn-ea"/>
              </a:rPr>
              <a:t>获得患者的知情同意（无自主性时获得代理同意）</a:t>
            </a:r>
          </a:p>
          <a:p>
            <a:endParaRPr lang="zh-CN" altLang="en-US" sz="2400" dirty="0"/>
          </a:p>
        </p:txBody>
      </p:sp>
      <p:sp>
        <p:nvSpPr>
          <p:cNvPr id="6" name="文本框 5">
            <a:extLst>
              <a:ext uri="{FF2B5EF4-FFF2-40B4-BE49-F238E27FC236}">
                <a16:creationId xmlns:a16="http://schemas.microsoft.com/office/drawing/2014/main" id="{7913E1D7-7532-498F-82D0-C630F903B2E7}"/>
              </a:ext>
            </a:extLst>
          </p:cNvPr>
          <p:cNvSpPr txBox="1"/>
          <p:nvPr/>
        </p:nvSpPr>
        <p:spPr>
          <a:xfrm>
            <a:off x="683568" y="6033816"/>
            <a:ext cx="3191899" cy="261610"/>
          </a:xfrm>
          <a:prstGeom prst="rect">
            <a:avLst/>
          </a:prstGeom>
          <a:noFill/>
        </p:spPr>
        <p:txBody>
          <a:bodyPr wrap="none" rtlCol="0">
            <a:spAutoFit/>
          </a:bodyPr>
          <a:lstStyle/>
          <a:p>
            <a:r>
              <a:rPr lang="en-US" altLang="zh-CN" sz="1100" dirty="0">
                <a:solidFill>
                  <a:schemeClr val="bg1">
                    <a:lumMod val="65000"/>
                  </a:schemeClr>
                </a:solidFill>
              </a:rPr>
              <a:t>(Robert Twycross et.al,</a:t>
            </a:r>
            <a:r>
              <a:rPr lang="zh-CN" altLang="en-US" sz="1100" dirty="0">
                <a:solidFill>
                  <a:schemeClr val="bg1">
                    <a:lumMod val="65000"/>
                  </a:schemeClr>
                </a:solidFill>
              </a:rPr>
              <a:t> </a:t>
            </a:r>
            <a:r>
              <a:rPr lang="en-US" altLang="zh-CN" sz="1100" dirty="0">
                <a:solidFill>
                  <a:schemeClr val="bg1">
                    <a:lumMod val="65000"/>
                  </a:schemeClr>
                </a:solidFill>
              </a:rPr>
              <a:t>2016</a:t>
            </a:r>
            <a:r>
              <a:rPr lang="zh-CN" altLang="en-US" sz="1100" dirty="0">
                <a:solidFill>
                  <a:schemeClr val="bg1">
                    <a:lumMod val="65000"/>
                  </a:schemeClr>
                </a:solidFill>
              </a:rPr>
              <a:t>；翟晓梅等，</a:t>
            </a:r>
            <a:r>
              <a:rPr lang="en-US" altLang="zh-CN" sz="1100" dirty="0">
                <a:solidFill>
                  <a:schemeClr val="bg1">
                    <a:lumMod val="65000"/>
                  </a:schemeClr>
                </a:solidFill>
              </a:rPr>
              <a:t>2005)</a:t>
            </a:r>
            <a:endParaRPr lang="zh-CN" altLang="en-US" sz="1100" dirty="0">
              <a:solidFill>
                <a:schemeClr val="bg1">
                  <a:lumMod val="65000"/>
                </a:schemeClr>
              </a:solidFill>
            </a:endParaRPr>
          </a:p>
        </p:txBody>
      </p:sp>
      <p:pic>
        <p:nvPicPr>
          <p:cNvPr id="7" name="音频 6">
            <a:hlinkClick r:id="" action="ppaction://media"/>
            <a:extLst>
              <a:ext uri="{FF2B5EF4-FFF2-40B4-BE49-F238E27FC236}">
                <a16:creationId xmlns:a16="http://schemas.microsoft.com/office/drawing/2014/main" id="{8F3C80C1-1481-472E-B5AB-83F6B3F48F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89329804"/>
      </p:ext>
    </p:extLst>
  </p:cSld>
  <p:clrMapOvr>
    <a:masterClrMapping/>
  </p:clrMapOvr>
  <mc:AlternateContent xmlns:mc="http://schemas.openxmlformats.org/markup-compatibility/2006" xmlns:p14="http://schemas.microsoft.com/office/powerpoint/2010/main">
    <mc:Choice Requires="p14">
      <p:transition spd="slow" p14:dur="2000" advTm="57319"/>
    </mc:Choice>
    <mc:Fallback xmlns="">
      <p:transition spd="slow" advTm="57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图片 1" descr="A593DCEE556F14BDD2B508B601759387">
            <a:extLst>
              <a:ext uri="{FF2B5EF4-FFF2-40B4-BE49-F238E27FC236}">
                <a16:creationId xmlns:a16="http://schemas.microsoft.com/office/drawing/2014/main" id="{985E038E-24DE-45DA-B237-8E86F46A61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图片 2" descr="缓和医疗分logo">
            <a:extLst>
              <a:ext uri="{FF2B5EF4-FFF2-40B4-BE49-F238E27FC236}">
                <a16:creationId xmlns:a16="http://schemas.microsoft.com/office/drawing/2014/main" id="{EA3FEDF2-5603-4EAB-800A-291FED1469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a:extLst>
              <a:ext uri="{FF2B5EF4-FFF2-40B4-BE49-F238E27FC236}">
                <a16:creationId xmlns:a16="http://schemas.microsoft.com/office/drawing/2014/main" id="{BF0005B2-68EE-423E-BA99-32673D21054D}"/>
              </a:ext>
            </a:extLst>
          </p:cNvPr>
          <p:cNvSpPr>
            <a:spLocks noGrp="1"/>
          </p:cNvSpPr>
          <p:nvPr>
            <p:ph type="title"/>
          </p:nvPr>
        </p:nvSpPr>
        <p:spPr>
          <a:xfrm>
            <a:off x="2390627" y="85725"/>
            <a:ext cx="6537473" cy="1143000"/>
          </a:xfrm>
        </p:spPr>
        <p:txBody>
          <a:bodyPr/>
          <a:lstStyle/>
          <a:p>
            <a:pPr algn="r"/>
            <a:r>
              <a:rPr lang="zh-CN" altLang="en-US" dirty="0"/>
              <a:t>双重效用原则</a:t>
            </a:r>
          </a:p>
        </p:txBody>
      </p:sp>
      <p:sp>
        <p:nvSpPr>
          <p:cNvPr id="3" name="内容占位符 2">
            <a:extLst>
              <a:ext uri="{FF2B5EF4-FFF2-40B4-BE49-F238E27FC236}">
                <a16:creationId xmlns:a16="http://schemas.microsoft.com/office/drawing/2014/main" id="{D5E124E0-93E8-4809-ABEC-95D79BA20D4F}"/>
              </a:ext>
            </a:extLst>
          </p:cNvPr>
          <p:cNvSpPr>
            <a:spLocks noGrp="1"/>
          </p:cNvSpPr>
          <p:nvPr>
            <p:ph idx="1"/>
          </p:nvPr>
        </p:nvSpPr>
        <p:spPr>
          <a:xfrm>
            <a:off x="612775" y="1829991"/>
            <a:ext cx="8229600" cy="3456384"/>
          </a:xfrm>
        </p:spPr>
        <p:txBody>
          <a:bodyPr/>
          <a:lstStyle/>
          <a:p>
            <a:pPr marL="342918" indent="-342918" defTabSz="914446" eaLnBrk="1" hangingPunct="1">
              <a:defRPr/>
            </a:pPr>
            <a:r>
              <a:rPr lang="zh-CN" altLang="en-US" sz="2000" dirty="0">
                <a:solidFill>
                  <a:schemeClr val="tx1">
                    <a:lumMod val="65000"/>
                    <a:lumOff val="35000"/>
                  </a:schemeClr>
                </a:solidFill>
                <a:latin typeface="+mn-ea"/>
              </a:rPr>
              <a:t>如果目前不存在有效干预使患者康复，医生仍有许多工作可做，医生被授权去做针对控制疼痛和缓解痛苦的所有适当和必要的临床工作，甚至其所采取的措施可能会缩短患者的生命</a:t>
            </a:r>
          </a:p>
          <a:p>
            <a:endParaRPr lang="zh-CN" altLang="en-US" sz="2400" dirty="0"/>
          </a:p>
        </p:txBody>
      </p:sp>
      <p:sp>
        <p:nvSpPr>
          <p:cNvPr id="6" name="文本框 5">
            <a:extLst>
              <a:ext uri="{FF2B5EF4-FFF2-40B4-BE49-F238E27FC236}">
                <a16:creationId xmlns:a16="http://schemas.microsoft.com/office/drawing/2014/main" id="{B2DF54F3-1E4A-44ED-B014-B170E31BBA37}"/>
              </a:ext>
            </a:extLst>
          </p:cNvPr>
          <p:cNvSpPr txBox="1"/>
          <p:nvPr/>
        </p:nvSpPr>
        <p:spPr>
          <a:xfrm>
            <a:off x="827584" y="6200459"/>
            <a:ext cx="2031325" cy="261610"/>
          </a:xfrm>
          <a:prstGeom prst="rect">
            <a:avLst/>
          </a:prstGeom>
          <a:noFill/>
        </p:spPr>
        <p:txBody>
          <a:bodyPr wrap="none" rtlCol="0">
            <a:spAutoFit/>
          </a:bodyPr>
          <a:lstStyle/>
          <a:p>
            <a:r>
              <a:rPr lang="en-US" altLang="zh-CN" sz="1100" dirty="0">
                <a:solidFill>
                  <a:schemeClr val="bg1">
                    <a:lumMod val="65000"/>
                  </a:schemeClr>
                </a:solidFill>
              </a:rPr>
              <a:t>(Robert Twycross et.al,</a:t>
            </a:r>
            <a:r>
              <a:rPr lang="zh-CN" altLang="en-US" sz="1100" dirty="0">
                <a:solidFill>
                  <a:schemeClr val="bg1">
                    <a:lumMod val="65000"/>
                  </a:schemeClr>
                </a:solidFill>
              </a:rPr>
              <a:t> </a:t>
            </a:r>
            <a:r>
              <a:rPr lang="en-US" altLang="zh-CN" sz="1100" dirty="0">
                <a:solidFill>
                  <a:schemeClr val="bg1">
                    <a:lumMod val="65000"/>
                  </a:schemeClr>
                </a:solidFill>
              </a:rPr>
              <a:t>2016)</a:t>
            </a:r>
            <a:endParaRPr lang="zh-CN" altLang="en-US" sz="1100" dirty="0">
              <a:solidFill>
                <a:schemeClr val="bg1">
                  <a:lumMod val="65000"/>
                </a:schemeClr>
              </a:solidFill>
            </a:endParaRPr>
          </a:p>
        </p:txBody>
      </p:sp>
      <p:sp>
        <p:nvSpPr>
          <p:cNvPr id="7" name="TextBox 6"/>
          <p:cNvSpPr txBox="1"/>
          <p:nvPr/>
        </p:nvSpPr>
        <p:spPr>
          <a:xfrm>
            <a:off x="1214439" y="3342159"/>
            <a:ext cx="3185487" cy="646331"/>
          </a:xfrm>
          <a:prstGeom prst="rect">
            <a:avLst/>
          </a:prstGeom>
          <a:noFill/>
          <a:ln>
            <a:solidFill>
              <a:schemeClr val="bg1">
                <a:lumMod val="75000"/>
              </a:schemeClr>
            </a:solidFill>
          </a:ln>
        </p:spPr>
        <p:txBody>
          <a:bodyPr wrap="square" rtlCol="0">
            <a:spAutoFit/>
          </a:bodyPr>
          <a:lstStyle/>
          <a:p>
            <a:r>
              <a:rPr lang="zh-CN" altLang="en-US" dirty="0">
                <a:solidFill>
                  <a:srgbClr val="C00000"/>
                </a:solidFill>
              </a:rPr>
              <a:t>末期呼吸困难的处理</a:t>
            </a:r>
            <a:r>
              <a:rPr lang="en-US" altLang="zh-CN" dirty="0">
                <a:solidFill>
                  <a:srgbClr val="C00000"/>
                </a:solidFill>
              </a:rPr>
              <a:t>——</a:t>
            </a:r>
            <a:r>
              <a:rPr lang="zh-CN" altLang="en-US" dirty="0">
                <a:solidFill>
                  <a:srgbClr val="C00000"/>
                </a:solidFill>
              </a:rPr>
              <a:t>吗啡</a:t>
            </a:r>
            <a:endParaRPr lang="en-US" altLang="zh-CN" dirty="0">
              <a:solidFill>
                <a:srgbClr val="C00000"/>
              </a:solidFill>
            </a:endParaRPr>
          </a:p>
          <a:p>
            <a:r>
              <a:rPr lang="zh-CN" altLang="en-US" dirty="0">
                <a:solidFill>
                  <a:srgbClr val="C00000"/>
                </a:solidFill>
              </a:rPr>
              <a:t>临终躁动的处理</a:t>
            </a:r>
            <a:r>
              <a:rPr lang="en-US" altLang="zh-CN" dirty="0">
                <a:solidFill>
                  <a:srgbClr val="C00000"/>
                </a:solidFill>
              </a:rPr>
              <a:t>——</a:t>
            </a:r>
            <a:r>
              <a:rPr lang="zh-CN" altLang="en-US" dirty="0">
                <a:solidFill>
                  <a:srgbClr val="C00000"/>
                </a:solidFill>
              </a:rPr>
              <a:t>氟哌啶醇</a:t>
            </a:r>
          </a:p>
        </p:txBody>
      </p:sp>
      <p:sp>
        <p:nvSpPr>
          <p:cNvPr id="8" name="TextBox 7"/>
          <p:cNvSpPr txBox="1"/>
          <p:nvPr/>
        </p:nvSpPr>
        <p:spPr>
          <a:xfrm>
            <a:off x="1214439" y="4349243"/>
            <a:ext cx="6878806" cy="646331"/>
          </a:xfrm>
          <a:prstGeom prst="rect">
            <a:avLst/>
          </a:prstGeom>
          <a:noFill/>
          <a:ln>
            <a:solidFill>
              <a:schemeClr val="bg1">
                <a:lumMod val="75000"/>
              </a:schemeClr>
            </a:solidFill>
          </a:ln>
        </p:spPr>
        <p:txBody>
          <a:bodyPr wrap="none" rtlCol="0">
            <a:spAutoFit/>
          </a:bodyPr>
          <a:lstStyle/>
          <a:p>
            <a:r>
              <a:rPr lang="zh-CN" altLang="en-US" dirty="0">
                <a:solidFill>
                  <a:srgbClr val="C00000"/>
                </a:solidFill>
              </a:rPr>
              <a:t>病人死前痛苦，我们用药减轻，之后病人离世，是不是就说明我们</a:t>
            </a:r>
            <a:endParaRPr lang="en-US" altLang="zh-CN" dirty="0">
              <a:solidFill>
                <a:srgbClr val="C00000"/>
              </a:solidFill>
            </a:endParaRPr>
          </a:p>
          <a:p>
            <a:r>
              <a:rPr lang="zh-CN" altLang="en-US" dirty="0">
                <a:solidFill>
                  <a:srgbClr val="C00000"/>
                </a:solidFill>
              </a:rPr>
              <a:t>用药导致病人死亡？</a:t>
            </a:r>
          </a:p>
        </p:txBody>
      </p:sp>
      <p:pic>
        <p:nvPicPr>
          <p:cNvPr id="16" name="音频 15">
            <a:hlinkClick r:id="" action="ppaction://media"/>
            <a:extLst>
              <a:ext uri="{FF2B5EF4-FFF2-40B4-BE49-F238E27FC236}">
                <a16:creationId xmlns:a16="http://schemas.microsoft.com/office/drawing/2014/main" id="{BFFC4FA9-9072-4B54-ADA2-D038FAD13C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11246452"/>
      </p:ext>
    </p:extLst>
  </p:cSld>
  <p:clrMapOvr>
    <a:masterClrMapping/>
  </p:clrMapOvr>
  <mc:AlternateContent xmlns:mc="http://schemas.openxmlformats.org/markup-compatibility/2006" xmlns:p14="http://schemas.microsoft.com/office/powerpoint/2010/main">
    <mc:Choice Requires="p14">
      <p:transition spd="slow" p14:dur="2000" advTm="71488"/>
    </mc:Choice>
    <mc:Fallback xmlns="">
      <p:transition spd="slow" advTm="71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80809" y="69620"/>
            <a:ext cx="9108909" cy="1175210"/>
          </a:xfrm>
        </p:spPr>
        <p:txBody>
          <a:bodyPr/>
          <a:lstStyle/>
          <a:p>
            <a:pPr algn="r"/>
            <a:r>
              <a:rPr lang="zh-CN" altLang="en-US" dirty="0"/>
              <a:t>未来如何完善？</a:t>
            </a:r>
          </a:p>
        </p:txBody>
      </p:sp>
      <p:sp>
        <p:nvSpPr>
          <p:cNvPr id="3" name="内容占位符 2"/>
          <p:cNvSpPr>
            <a:spLocks noGrp="1"/>
          </p:cNvSpPr>
          <p:nvPr>
            <p:ph idx="1"/>
          </p:nvPr>
        </p:nvSpPr>
        <p:spPr>
          <a:xfrm>
            <a:off x="1071469" y="1932980"/>
            <a:ext cx="8463884" cy="4709120"/>
          </a:xfrm>
        </p:spPr>
        <p:txBody>
          <a:bodyPr/>
          <a:lstStyle/>
          <a:p>
            <a:pPr marL="342918" indent="-342918" defTabSz="914446" eaLnBrk="1" hangingPunct="1">
              <a:defRPr/>
            </a:pPr>
            <a:r>
              <a:rPr lang="zh-CN" altLang="en-US" sz="2000" dirty="0">
                <a:solidFill>
                  <a:schemeClr val="tx1">
                    <a:lumMod val="65000"/>
                    <a:lumOff val="35000"/>
                  </a:schemeClr>
                </a:solidFill>
                <a:latin typeface="+mn-ea"/>
              </a:rPr>
              <a:t>这个案例中，医生被告，未来如何弥补？</a:t>
            </a:r>
            <a:endParaRPr lang="en-US" altLang="zh-CN" sz="2000" dirty="0">
              <a:solidFill>
                <a:schemeClr val="tx1">
                  <a:lumMod val="65000"/>
                  <a:lumOff val="35000"/>
                </a:schemeClr>
              </a:solidFill>
              <a:latin typeface="+mn-ea"/>
            </a:endParaRPr>
          </a:p>
          <a:p>
            <a:pPr marL="342918" indent="-342918" defTabSz="914446" eaLnBrk="1" hangingPunct="1">
              <a:defRPr/>
            </a:pPr>
            <a:endParaRPr lang="en-US" altLang="zh-CN" sz="2000" dirty="0">
              <a:solidFill>
                <a:schemeClr val="tx1">
                  <a:lumMod val="65000"/>
                  <a:lumOff val="35000"/>
                </a:schemeClr>
              </a:solidFill>
              <a:latin typeface="+mn-ea"/>
            </a:endParaRPr>
          </a:p>
          <a:p>
            <a:pPr marL="742987" lvl="1" indent="-285764" defTabSz="914446" eaLnBrk="1" hangingPunct="1">
              <a:buFont typeface="Wingdings" panose="05000000000000000000" pitchFamily="2" charset="2"/>
              <a:buChar char="ü"/>
              <a:defRPr/>
            </a:pPr>
            <a:r>
              <a:rPr lang="zh-CN" altLang="en-US" sz="1800" dirty="0">
                <a:solidFill>
                  <a:srgbClr val="C00000"/>
                </a:solidFill>
                <a:latin typeface="+mn-ea"/>
              </a:rPr>
              <a:t>安宁缓和医疗理念和知识的普及</a:t>
            </a:r>
            <a:endParaRPr lang="en-US" altLang="zh-CN" sz="1800" dirty="0">
              <a:solidFill>
                <a:srgbClr val="C00000"/>
              </a:solidFill>
              <a:latin typeface="+mn-ea"/>
            </a:endParaRPr>
          </a:p>
          <a:p>
            <a:pPr marL="742987" lvl="1" indent="-285764" defTabSz="914446" eaLnBrk="1" hangingPunct="1">
              <a:buFont typeface="Wingdings" panose="05000000000000000000" pitchFamily="2" charset="2"/>
              <a:buChar char="ü"/>
              <a:defRPr/>
            </a:pPr>
            <a:endParaRPr lang="en-US" altLang="zh-CN" sz="1800" dirty="0">
              <a:solidFill>
                <a:srgbClr val="C00000"/>
              </a:solidFill>
              <a:latin typeface="+mn-ea"/>
            </a:endParaRPr>
          </a:p>
          <a:p>
            <a:pPr marL="742987" lvl="1" indent="-285764" defTabSz="914446" eaLnBrk="1" hangingPunct="1">
              <a:buFont typeface="Wingdings" panose="05000000000000000000" pitchFamily="2" charset="2"/>
              <a:buChar char="ü"/>
              <a:defRPr/>
            </a:pPr>
            <a:r>
              <a:rPr lang="zh-CN" altLang="en-US" sz="1800" dirty="0">
                <a:solidFill>
                  <a:srgbClr val="C00000"/>
                </a:solidFill>
                <a:latin typeface="+mn-ea"/>
              </a:rPr>
              <a:t>专业、充分地沟通</a:t>
            </a:r>
            <a:endParaRPr lang="en-US" altLang="zh-CN" sz="1800" dirty="0">
              <a:solidFill>
                <a:srgbClr val="C00000"/>
              </a:solidFill>
              <a:latin typeface="+mn-ea"/>
            </a:endParaRPr>
          </a:p>
          <a:p>
            <a:pPr marL="742987" lvl="1" indent="-285764" defTabSz="914446" eaLnBrk="1" hangingPunct="1">
              <a:buFont typeface="Wingdings" panose="05000000000000000000" pitchFamily="2" charset="2"/>
              <a:buChar char="ü"/>
              <a:defRPr/>
            </a:pPr>
            <a:endParaRPr lang="en-US" altLang="zh-CN" sz="1800" dirty="0">
              <a:solidFill>
                <a:srgbClr val="C00000"/>
              </a:solidFill>
              <a:latin typeface="+mn-ea"/>
            </a:endParaRPr>
          </a:p>
          <a:p>
            <a:pPr marL="742987" lvl="1" indent="-285764" defTabSz="914446" eaLnBrk="1" hangingPunct="1">
              <a:buFont typeface="Wingdings" panose="05000000000000000000" pitchFamily="2" charset="2"/>
              <a:buChar char="ü"/>
              <a:defRPr/>
            </a:pPr>
            <a:r>
              <a:rPr lang="zh-CN" altLang="en-US" sz="1800" dirty="0">
                <a:solidFill>
                  <a:srgbClr val="C00000"/>
                </a:solidFill>
                <a:latin typeface="+mn-ea"/>
              </a:rPr>
              <a:t>记录详尽</a:t>
            </a:r>
            <a:endParaRPr lang="en-US" altLang="zh-CN" sz="1800" dirty="0">
              <a:solidFill>
                <a:srgbClr val="C00000"/>
              </a:solidFill>
              <a:latin typeface="+mn-ea"/>
            </a:endParaRPr>
          </a:p>
          <a:p>
            <a:pPr marL="742987" lvl="1" indent="-285764" defTabSz="914446" eaLnBrk="1" hangingPunct="1">
              <a:buFont typeface="Wingdings" panose="05000000000000000000" pitchFamily="2" charset="2"/>
              <a:buChar char="ü"/>
              <a:defRPr/>
            </a:pPr>
            <a:endParaRPr lang="en-US" altLang="zh-CN" sz="1800" dirty="0">
              <a:solidFill>
                <a:srgbClr val="C00000"/>
              </a:solidFill>
              <a:latin typeface="+mn-ea"/>
            </a:endParaRPr>
          </a:p>
          <a:p>
            <a:pPr marL="742987" lvl="1" indent="-285764" defTabSz="914446" eaLnBrk="1" hangingPunct="1">
              <a:buFont typeface="Wingdings" panose="05000000000000000000" pitchFamily="2" charset="2"/>
              <a:buChar char="ü"/>
              <a:defRPr/>
            </a:pPr>
            <a:r>
              <a:rPr lang="zh-CN" altLang="en-US" sz="1800" dirty="0">
                <a:solidFill>
                  <a:srgbClr val="C00000"/>
                </a:solidFill>
                <a:latin typeface="+mn-ea"/>
              </a:rPr>
              <a:t>专业知识</a:t>
            </a:r>
            <a:r>
              <a:rPr lang="en-US" altLang="zh-CN" sz="1800" dirty="0">
                <a:solidFill>
                  <a:srgbClr val="C00000"/>
                </a:solidFill>
                <a:latin typeface="+mn-ea"/>
              </a:rPr>
              <a:t>/</a:t>
            </a:r>
            <a:r>
              <a:rPr lang="zh-CN" altLang="en-US" sz="1800" dirty="0">
                <a:solidFill>
                  <a:srgbClr val="C00000"/>
                </a:solidFill>
                <a:latin typeface="+mn-ea"/>
              </a:rPr>
              <a:t>能力进一步提升（症状处理、家属照顾）</a:t>
            </a:r>
          </a:p>
        </p:txBody>
      </p:sp>
      <p:pic>
        <p:nvPicPr>
          <p:cNvPr id="6" name="图片 1" descr="A593DCEE556F14BDD2B508B601759387">
            <a:extLst>
              <a:ext uri="{FF2B5EF4-FFF2-40B4-BE49-F238E27FC236}">
                <a16:creationId xmlns:a16="http://schemas.microsoft.com/office/drawing/2014/main" id="{DE5AAB49-18DA-4F27-8ED5-977080350F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775" y="452438"/>
            <a:ext cx="4127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descr="缓和医疗分logo">
            <a:extLst>
              <a:ext uri="{FF2B5EF4-FFF2-40B4-BE49-F238E27FC236}">
                <a16:creationId xmlns:a16="http://schemas.microsoft.com/office/drawing/2014/main" id="{9D8411F4-EFE1-41C5-A14A-D39D58625B2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0744" t="20070" r="7512" b="22238"/>
          <a:stretch>
            <a:fillRect/>
          </a:stretch>
        </p:blipFill>
        <p:spPr bwMode="auto">
          <a:xfrm>
            <a:off x="1058863" y="365125"/>
            <a:ext cx="2760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音频 18">
            <a:hlinkClick r:id="" action="ppaction://media"/>
            <a:extLst>
              <a:ext uri="{FF2B5EF4-FFF2-40B4-BE49-F238E27FC236}">
                <a16:creationId xmlns:a16="http://schemas.microsoft.com/office/drawing/2014/main" id="{090BAB33-903F-442F-B404-AC18C8B7EF8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3108"/>
    </mc:Choice>
    <mc:Fallback xmlns="">
      <p:transition spd="slow" advTm="73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2|11.7|7|10.6"/>
</p:tagLst>
</file>

<file path=ppt/tags/tag2.xml><?xml version="1.0" encoding="utf-8"?>
<p:tagLst xmlns:a="http://schemas.openxmlformats.org/drawingml/2006/main" xmlns:r="http://schemas.openxmlformats.org/officeDocument/2006/relationships" xmlns:p="http://schemas.openxmlformats.org/presentationml/2006/main">
  <p:tag name="TIMING" val="|23.5|16.8|7.8|12.5"/>
</p:tagLst>
</file>

<file path=ppt/tags/tag3.xml><?xml version="1.0" encoding="utf-8"?>
<p:tagLst xmlns:a="http://schemas.openxmlformats.org/drawingml/2006/main" xmlns:r="http://schemas.openxmlformats.org/officeDocument/2006/relationships" xmlns:p="http://schemas.openxmlformats.org/presentationml/2006/main">
  <p:tag name="TIMING" val="|4.3|5"/>
</p:tagLst>
</file>

<file path=ppt/tags/tag4.xml><?xml version="1.0" encoding="utf-8"?>
<p:tagLst xmlns:a="http://schemas.openxmlformats.org/drawingml/2006/main" xmlns:r="http://schemas.openxmlformats.org/officeDocument/2006/relationships" xmlns:p="http://schemas.openxmlformats.org/presentationml/2006/main">
  <p:tag name="TIMING" val="|8.1|61.3|13.8"/>
</p:tagLst>
</file>

<file path=ppt/tags/tag5.xml><?xml version="1.0" encoding="utf-8"?>
<p:tagLst xmlns:a="http://schemas.openxmlformats.org/drawingml/2006/main" xmlns:r="http://schemas.openxmlformats.org/officeDocument/2006/relationships" xmlns:p="http://schemas.openxmlformats.org/presentationml/2006/main">
  <p:tag name="TIMING" val="|0.6|30.8"/>
</p:tagLst>
</file>

<file path=ppt/tags/tag6.xml><?xml version="1.0" encoding="utf-8"?>
<p:tagLst xmlns:a="http://schemas.openxmlformats.org/drawingml/2006/main" xmlns:r="http://schemas.openxmlformats.org/officeDocument/2006/relationships" xmlns:p="http://schemas.openxmlformats.org/presentationml/2006/main">
  <p:tag name="TIMING" val="|31.8|17.9"/>
</p:tagLst>
</file>

<file path=ppt/tags/tag7.xml><?xml version="1.0" encoding="utf-8"?>
<p:tagLst xmlns:a="http://schemas.openxmlformats.org/drawingml/2006/main" xmlns:r="http://schemas.openxmlformats.org/officeDocument/2006/relationships" xmlns:p="http://schemas.openxmlformats.org/presentationml/2006/main">
  <p:tag name="TIMING" val="|8.8|12.3|6.4"/>
</p:tagLst>
</file>

<file path=ppt/tags/tag8.xml><?xml version="1.0" encoding="utf-8"?>
<p:tagLst xmlns:a="http://schemas.openxmlformats.org/drawingml/2006/main" xmlns:r="http://schemas.openxmlformats.org/officeDocument/2006/relationships" xmlns:p="http://schemas.openxmlformats.org/presentationml/2006/main">
  <p:tag name="TIMING" val="|14.6|8.7|12.9|4.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514</TotalTime>
  <Words>1820</Words>
  <Application>Microsoft Office PowerPoint</Application>
  <PresentationFormat>全屏显示(4:3)</PresentationFormat>
  <Paragraphs>132</Paragraphs>
  <Slides>19</Slides>
  <Notes>14</Notes>
  <HiddenSlides>0</HiddenSlides>
  <MMClips>17</MMClips>
  <ScaleCrop>false</ScaleCrop>
  <HeadingPairs>
    <vt:vector size="6" baseType="variant">
      <vt:variant>
        <vt:lpstr>已用的字体</vt:lpstr>
      </vt:variant>
      <vt:variant>
        <vt:i4>9</vt:i4>
      </vt:variant>
      <vt:variant>
        <vt:lpstr>主题</vt:lpstr>
      </vt:variant>
      <vt:variant>
        <vt:i4>5</vt:i4>
      </vt:variant>
      <vt:variant>
        <vt:lpstr>幻灯片标题</vt:lpstr>
      </vt:variant>
      <vt:variant>
        <vt:i4>19</vt:i4>
      </vt:variant>
    </vt:vector>
  </HeadingPairs>
  <TitlesOfParts>
    <vt:vector size="33" baseType="lpstr">
      <vt:lpstr>仿宋</vt:lpstr>
      <vt:lpstr>华文仿宋</vt:lpstr>
      <vt:lpstr>华文隶书</vt:lpstr>
      <vt:lpstr>隶书</vt:lpstr>
      <vt:lpstr>宋体</vt:lpstr>
      <vt:lpstr>微软雅黑</vt:lpstr>
      <vt:lpstr>Arial</vt:lpstr>
      <vt:lpstr>Calibri</vt:lpstr>
      <vt:lpstr>Wingdings</vt:lpstr>
      <vt:lpstr>Office 主题​​</vt:lpstr>
      <vt:lpstr>1_Office 主题​​</vt:lpstr>
      <vt:lpstr>2_Office 主题​​</vt:lpstr>
      <vt:lpstr>3_Office 主题​​</vt:lpstr>
      <vt:lpstr>Office 主题</vt:lpstr>
      <vt:lpstr>双重效用原则与病情告知</vt:lpstr>
      <vt:lpstr>本课程由</vt:lpstr>
      <vt:lpstr>张迪 • 简介</vt:lpstr>
      <vt:lpstr>双重效用原则</vt:lpstr>
      <vt:lpstr>案  例</vt:lpstr>
      <vt:lpstr>能否得到伦理学辩护？</vt:lpstr>
      <vt:lpstr>双重效用原则</vt:lpstr>
      <vt:lpstr>双重效用原则</vt:lpstr>
      <vt:lpstr>未来如何完善？</vt:lpstr>
      <vt:lpstr>病情告知</vt:lpstr>
      <vt:lpstr>案  例</vt:lpstr>
      <vt:lpstr>需要思考的问题</vt:lpstr>
      <vt:lpstr>伦理学要求与法律要求</vt:lpstr>
      <vt:lpstr>告知病情的论证</vt:lpstr>
      <vt:lpstr>告知病情的论证</vt:lpstr>
      <vt:lpstr>病情告知</vt:lpstr>
      <vt:lpstr>病情告知</vt:lpstr>
      <vt:lpstr>医生选择不告知的原因</vt:lpstr>
      <vt:lpstr>感  谢  观  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请您输入标题</dc:title>
  <dc:creator>lenovo</dc:creator>
  <cp:lastModifiedBy>zhou xiaomo</cp:lastModifiedBy>
  <cp:revision>55</cp:revision>
  <dcterms:created xsi:type="dcterms:W3CDTF">2011-03-30T22:55:45Z</dcterms:created>
  <dcterms:modified xsi:type="dcterms:W3CDTF">2020-03-25T09:25:22Z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2052-1.0.0.1304</vt:lpwstr>
  </property>
</Properties>
</file>