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26"/>
  </p:notesMasterIdLst>
  <p:sldIdLst>
    <p:sldId id="268" r:id="rId4"/>
    <p:sldId id="267" r:id="rId5"/>
    <p:sldId id="272" r:id="rId6"/>
    <p:sldId id="345" r:id="rId7"/>
    <p:sldId id="296" r:id="rId8"/>
    <p:sldId id="283" r:id="rId9"/>
    <p:sldId id="342" r:id="rId10"/>
    <p:sldId id="344" r:id="rId11"/>
    <p:sldId id="346" r:id="rId12"/>
    <p:sldId id="284" r:id="rId13"/>
    <p:sldId id="287" r:id="rId14"/>
    <p:sldId id="289" r:id="rId15"/>
    <p:sldId id="290" r:id="rId16"/>
    <p:sldId id="285" r:id="rId17"/>
    <p:sldId id="293" r:id="rId18"/>
    <p:sldId id="257" r:id="rId19"/>
    <p:sldId id="258" r:id="rId20"/>
    <p:sldId id="347" r:id="rId21"/>
    <p:sldId id="294" r:id="rId22"/>
    <p:sldId id="295" r:id="rId23"/>
    <p:sldId id="331" r:id="rId24"/>
    <p:sldId id="271" r:id="rId25"/>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 xiaomo" initials="zx" lastIdx="1" clrIdx="0">
    <p:extLst>
      <p:ext uri="{19B8F6BF-5375-455C-9EA6-DF929625EA0E}">
        <p15:presenceInfo xmlns:p15="http://schemas.microsoft.com/office/powerpoint/2012/main" userId="11690a457d4fc4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1" autoAdjust="0"/>
    <p:restoredTop sz="85637" autoAdjust="0"/>
  </p:normalViewPr>
  <p:slideViewPr>
    <p:cSldViewPr showGuides="1">
      <p:cViewPr varScale="1">
        <p:scale>
          <a:sx n="57" d="100"/>
          <a:sy n="57" d="100"/>
        </p:scale>
        <p:origin x="154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0" b="0" i="0" u="none" strike="noStrike" kern="1200" spc="0" baseline="0">
                <a:solidFill>
                  <a:schemeClr val="tx1">
                    <a:lumMod val="65000"/>
                    <a:lumOff val="35000"/>
                  </a:schemeClr>
                </a:solidFill>
                <a:latin typeface="+mn-lt"/>
                <a:ea typeface="+mn-ea"/>
                <a:cs typeface="+mn-ea"/>
                <a:sym typeface="+mn-lt"/>
              </a:defRPr>
            </a:pPr>
            <a:r>
              <a:rPr lang="zh-CN" b="1" dirty="0">
                <a:solidFill>
                  <a:schemeClr val="tx1">
                    <a:lumMod val="65000"/>
                    <a:lumOff val="35000"/>
                  </a:schemeClr>
                </a:solidFill>
              </a:rPr>
              <a:t>通过</a:t>
            </a:r>
            <a:r>
              <a:rPr lang="en-US" b="1" dirty="0">
                <a:solidFill>
                  <a:schemeClr val="tx1">
                    <a:lumMod val="65000"/>
                    <a:lumOff val="35000"/>
                  </a:schemeClr>
                </a:solidFill>
              </a:rPr>
              <a:t>ESAS</a:t>
            </a:r>
            <a:r>
              <a:rPr lang="zh-CN" b="1" dirty="0">
                <a:solidFill>
                  <a:schemeClr val="tx1">
                    <a:lumMod val="65000"/>
                    <a:lumOff val="35000"/>
                  </a:schemeClr>
                </a:solidFill>
              </a:rPr>
              <a:t>评估</a:t>
            </a:r>
            <a:r>
              <a:rPr lang="en-US" altLang="zh-CN" b="1" dirty="0">
                <a:solidFill>
                  <a:schemeClr val="tx1">
                    <a:lumMod val="65000"/>
                    <a:lumOff val="35000"/>
                  </a:schemeClr>
                </a:solidFill>
              </a:rPr>
              <a:t>507</a:t>
            </a:r>
            <a:r>
              <a:rPr lang="zh-CN" altLang="en-US" b="1" dirty="0">
                <a:solidFill>
                  <a:schemeClr val="tx1">
                    <a:lumMod val="65000"/>
                    <a:lumOff val="35000"/>
                  </a:schemeClr>
                </a:solidFill>
              </a:rPr>
              <a:t>名</a:t>
            </a:r>
            <a:r>
              <a:rPr lang="zh-CN" b="1" dirty="0">
                <a:solidFill>
                  <a:schemeClr val="tx1">
                    <a:lumMod val="65000"/>
                    <a:lumOff val="35000"/>
                  </a:schemeClr>
                </a:solidFill>
              </a:rPr>
              <a:t>透析患者的中</a:t>
            </a:r>
            <a:r>
              <a:rPr lang="en-US" altLang="zh-CN" b="1" dirty="0">
                <a:solidFill>
                  <a:schemeClr val="tx1">
                    <a:lumMod val="65000"/>
                    <a:lumOff val="35000"/>
                  </a:schemeClr>
                </a:solidFill>
              </a:rPr>
              <a:t>-</a:t>
            </a:r>
            <a:r>
              <a:rPr lang="zh-CN" b="1" dirty="0">
                <a:solidFill>
                  <a:schemeClr val="tx1">
                    <a:lumMod val="65000"/>
                    <a:lumOff val="35000"/>
                  </a:schemeClr>
                </a:solidFill>
              </a:rPr>
              <a:t>重度症状发生率</a:t>
            </a:r>
          </a:p>
        </c:rich>
      </c:tx>
      <c:layout>
        <c:manualLayout>
          <c:xMode val="edge"/>
          <c:yMode val="edge"/>
          <c:x val="0.1490287384377397"/>
          <c:y val="0"/>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疲乏</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Sheet1!$B$2</c:f>
              <c:numCache>
                <c:formatCode>General</c:formatCode>
                <c:ptCount val="1"/>
                <c:pt idx="0">
                  <c:v>73.8</c:v>
                </c:pt>
              </c:numCache>
            </c:numRef>
          </c:val>
          <c:extLst>
            <c:ext xmlns:c16="http://schemas.microsoft.com/office/drawing/2014/chart" uri="{C3380CC4-5D6E-409C-BE32-E72D297353CC}">
              <c16:uniqueId val="{00000000-7186-4B16-B040-6787E86D2192}"/>
            </c:ext>
          </c:extLst>
        </c:ser>
        <c:ser>
          <c:idx val="1"/>
          <c:order val="1"/>
          <c:tx>
            <c:strRef>
              <c:f>Sheet1!$C$1</c:f>
              <c:strCache>
                <c:ptCount val="1"/>
                <c:pt idx="0">
                  <c:v>无幸福感</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Sheet1!$C$2</c:f>
              <c:numCache>
                <c:formatCode>General</c:formatCode>
                <c:ptCount val="1"/>
                <c:pt idx="0">
                  <c:v>60.2</c:v>
                </c:pt>
              </c:numCache>
            </c:numRef>
          </c:val>
          <c:extLst>
            <c:ext xmlns:c16="http://schemas.microsoft.com/office/drawing/2014/chart" uri="{C3380CC4-5D6E-409C-BE32-E72D297353CC}">
              <c16:uniqueId val="{00000001-7186-4B16-B040-6787E86D2192}"/>
            </c:ext>
          </c:extLst>
        </c:ser>
        <c:ser>
          <c:idx val="2"/>
          <c:order val="2"/>
          <c:tx>
            <c:strRef>
              <c:f>Sheet1!$D$1</c:f>
              <c:strCache>
                <c:ptCount val="1"/>
                <c:pt idx="0">
                  <c:v>食欲下降</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Sheet1!$D$2</c:f>
              <c:numCache>
                <c:formatCode>General</c:formatCode>
                <c:ptCount val="1"/>
                <c:pt idx="0">
                  <c:v>48.6</c:v>
                </c:pt>
              </c:numCache>
            </c:numRef>
          </c:val>
          <c:extLst>
            <c:ext xmlns:c16="http://schemas.microsoft.com/office/drawing/2014/chart" uri="{C3380CC4-5D6E-409C-BE32-E72D297353CC}">
              <c16:uniqueId val="{00000002-7186-4B16-B040-6787E86D2192}"/>
            </c:ext>
          </c:extLst>
        </c:ser>
        <c:ser>
          <c:idx val="3"/>
          <c:order val="3"/>
          <c:tx>
            <c:strRef>
              <c:f>Sheet1!$E$1</c:f>
              <c:strCache>
                <c:ptCount val="1"/>
                <c:pt idx="0">
                  <c:v>疼痛</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Sheet1!$E$2</c:f>
              <c:numCache>
                <c:formatCode>General</c:formatCode>
                <c:ptCount val="1"/>
                <c:pt idx="0">
                  <c:v>47.7</c:v>
                </c:pt>
              </c:numCache>
            </c:numRef>
          </c:val>
          <c:extLst>
            <c:ext xmlns:c16="http://schemas.microsoft.com/office/drawing/2014/chart" uri="{C3380CC4-5D6E-409C-BE32-E72D297353CC}">
              <c16:uniqueId val="{00000003-7186-4B16-B040-6787E86D2192}"/>
            </c:ext>
          </c:extLst>
        </c:ser>
        <c:ser>
          <c:idx val="4"/>
          <c:order val="4"/>
          <c:tx>
            <c:strRef>
              <c:f>Sheet1!$F$1</c:f>
              <c:strCache>
                <c:ptCount val="1"/>
                <c:pt idx="0">
                  <c:v>瘙痒</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Sheet1!$F$2</c:f>
              <c:numCache>
                <c:formatCode>General</c:formatCode>
                <c:ptCount val="1"/>
                <c:pt idx="0">
                  <c:v>45.8</c:v>
                </c:pt>
              </c:numCache>
            </c:numRef>
          </c:val>
          <c:extLst>
            <c:ext xmlns:c16="http://schemas.microsoft.com/office/drawing/2014/chart" uri="{C3380CC4-5D6E-409C-BE32-E72D297353CC}">
              <c16:uniqueId val="{00000004-7186-4B16-B040-6787E86D2192}"/>
            </c:ext>
          </c:extLst>
        </c:ser>
        <c:ser>
          <c:idx val="5"/>
          <c:order val="5"/>
          <c:tx>
            <c:strRef>
              <c:f>Sheet1!$G$1</c:f>
              <c:strCache>
                <c:ptCount val="1"/>
                <c:pt idx="0">
                  <c:v>困倦</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Sheet1!$G$2</c:f>
              <c:numCache>
                <c:formatCode>General</c:formatCode>
                <c:ptCount val="1"/>
                <c:pt idx="0">
                  <c:v>44.6</c:v>
                </c:pt>
              </c:numCache>
            </c:numRef>
          </c:val>
          <c:extLst>
            <c:ext xmlns:c16="http://schemas.microsoft.com/office/drawing/2014/chart" uri="{C3380CC4-5D6E-409C-BE32-E72D297353CC}">
              <c16:uniqueId val="{00000005-7186-4B16-B040-6787E86D2192}"/>
            </c:ext>
          </c:extLst>
        </c:ser>
        <c:ser>
          <c:idx val="6"/>
          <c:order val="6"/>
          <c:tx>
            <c:strRef>
              <c:f>Sheet1!$H$1</c:f>
              <c:strCache>
                <c:ptCount val="1"/>
                <c:pt idx="0">
                  <c:v>焦虑</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Sheet1!$H$2</c:f>
              <c:numCache>
                <c:formatCode>General</c:formatCode>
                <c:ptCount val="1"/>
                <c:pt idx="0">
                  <c:v>38.700000000000003</c:v>
                </c:pt>
              </c:numCache>
            </c:numRef>
          </c:val>
          <c:extLst>
            <c:ext xmlns:c16="http://schemas.microsoft.com/office/drawing/2014/chart" uri="{C3380CC4-5D6E-409C-BE32-E72D297353CC}">
              <c16:uniqueId val="{00000006-7186-4B16-B040-6787E86D2192}"/>
            </c:ext>
          </c:extLst>
        </c:ser>
        <c:ser>
          <c:idx val="7"/>
          <c:order val="7"/>
          <c:tx>
            <c:strRef>
              <c:f>Sheet1!$I$1</c:f>
              <c:strCache>
                <c:ptCount val="1"/>
                <c:pt idx="0">
                  <c:v>抑郁</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Sheet1!$I$2</c:f>
              <c:numCache>
                <c:formatCode>General</c:formatCode>
                <c:ptCount val="1"/>
                <c:pt idx="0">
                  <c:v>38.5</c:v>
                </c:pt>
              </c:numCache>
            </c:numRef>
          </c:val>
          <c:extLst>
            <c:ext xmlns:c16="http://schemas.microsoft.com/office/drawing/2014/chart" uri="{C3380CC4-5D6E-409C-BE32-E72D297353CC}">
              <c16:uniqueId val="{00000007-7186-4B16-B040-6787E86D2192}"/>
            </c:ext>
          </c:extLst>
        </c:ser>
        <c:ser>
          <c:idx val="8"/>
          <c:order val="8"/>
          <c:tx>
            <c:strRef>
              <c:f>Sheet1!$J$1</c:f>
              <c:strCache>
                <c:ptCount val="1"/>
                <c:pt idx="0">
                  <c:v>气短</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Sheet1!$J$2</c:f>
              <c:numCache>
                <c:formatCode>General</c:formatCode>
                <c:ptCount val="1"/>
                <c:pt idx="0">
                  <c:v>33.799999999999997</c:v>
                </c:pt>
              </c:numCache>
            </c:numRef>
          </c:val>
          <c:extLst>
            <c:ext xmlns:c16="http://schemas.microsoft.com/office/drawing/2014/chart" uri="{C3380CC4-5D6E-409C-BE32-E72D297353CC}">
              <c16:uniqueId val="{00000008-7186-4B16-B040-6787E86D2192}"/>
            </c:ext>
          </c:extLst>
        </c:ser>
        <c:ser>
          <c:idx val="9"/>
          <c:order val="9"/>
          <c:tx>
            <c:strRef>
              <c:f>Sheet1!$K$1</c:f>
              <c:strCache>
                <c:ptCount val="1"/>
                <c:pt idx="0">
                  <c:v>恶心</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anchor="ctr" anchorCtr="1"/>
              <a:lstStyle/>
              <a:p>
                <a:pPr>
                  <a:defRPr sz="1196"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发生率(%)</c:v>
                </c:pt>
              </c:strCache>
            </c:strRef>
          </c:cat>
          <c:val>
            <c:numRef>
              <c:f>Sheet1!$K$2</c:f>
              <c:numCache>
                <c:formatCode>General</c:formatCode>
                <c:ptCount val="1"/>
                <c:pt idx="0">
                  <c:v>25.2</c:v>
                </c:pt>
              </c:numCache>
            </c:numRef>
          </c:val>
          <c:extLst>
            <c:ext xmlns:c16="http://schemas.microsoft.com/office/drawing/2014/chart" uri="{C3380CC4-5D6E-409C-BE32-E72D297353CC}">
              <c16:uniqueId val="{00000009-7186-4B16-B040-6787E86D2192}"/>
            </c:ext>
          </c:extLst>
        </c:ser>
        <c:dLbls>
          <c:showLegendKey val="0"/>
          <c:showVal val="0"/>
          <c:showCatName val="0"/>
          <c:showSerName val="0"/>
          <c:showPercent val="0"/>
          <c:showBubbleSize val="0"/>
        </c:dLbls>
        <c:gapWidth val="150"/>
        <c:overlap val="-25"/>
        <c:axId val="-1631442448"/>
        <c:axId val="-1508682848"/>
      </c:barChart>
      <c:catAx>
        <c:axId val="-1631442448"/>
        <c:scaling>
          <c:orientation val="minMax"/>
        </c:scaling>
        <c:delete val="0"/>
        <c:axPos val="b"/>
        <c:numFmt formatCode="General" sourceLinked="1"/>
        <c:majorTickMark val="none"/>
        <c:minorTickMark val="none"/>
        <c:tickLblPos val="nextTo"/>
        <c:spPr>
          <a:noFill/>
          <a:ln w="9513" cap="flat" cmpd="sng" algn="ctr">
            <a:solidFill>
              <a:schemeClr val="tx1">
                <a:lumMod val="15000"/>
                <a:lumOff val="85000"/>
              </a:schemeClr>
            </a:solidFill>
            <a:round/>
          </a:ln>
          <a:effectLst/>
        </c:spPr>
        <c:txPr>
          <a:bodyPr rot="-60000000" spcFirstLastPara="1" vertOverflow="ellipsis" vert="horz" wrap="square" anchor="ctr" anchorCtr="1"/>
          <a:lstStyle/>
          <a:p>
            <a:pPr>
              <a:defRPr sz="1196" b="0" i="0" u="none" strike="noStrike" kern="1200" baseline="0">
                <a:solidFill>
                  <a:schemeClr val="tx1">
                    <a:lumMod val="65000"/>
                    <a:lumOff val="35000"/>
                  </a:schemeClr>
                </a:solidFill>
                <a:latin typeface="+mn-lt"/>
                <a:ea typeface="+mn-ea"/>
                <a:cs typeface="+mn-ea"/>
                <a:sym typeface="+mn-lt"/>
              </a:defRPr>
            </a:pPr>
            <a:endParaRPr lang="zh-CN"/>
          </a:p>
        </c:txPr>
        <c:crossAx val="-1508682848"/>
        <c:crossesAt val="0"/>
        <c:auto val="1"/>
        <c:lblAlgn val="ctr"/>
        <c:lblOffset val="100"/>
        <c:noMultiLvlLbl val="0"/>
      </c:catAx>
      <c:valAx>
        <c:axId val="-1508682848"/>
        <c:scaling>
          <c:orientation val="minMax"/>
        </c:scaling>
        <c:delete val="1"/>
        <c:axPos val="l"/>
        <c:numFmt formatCode="General" sourceLinked="1"/>
        <c:majorTickMark val="out"/>
        <c:minorTickMark val="none"/>
        <c:tickLblPos val="nextTo"/>
        <c:crossAx val="-1631442448"/>
        <c:crosses val="autoZero"/>
        <c:crossBetween val="between"/>
      </c:valAx>
      <c:spPr>
        <a:noFill/>
        <a:ln w="25368">
          <a:noFill/>
        </a:ln>
      </c:spPr>
    </c:plotArea>
    <c:legend>
      <c:legendPos val="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showDLblsOverMax val="0"/>
  </c:chart>
  <c:spPr>
    <a:noFill/>
    <a:ln>
      <a:noFill/>
    </a:ln>
    <a:effectLst/>
  </c:spPr>
  <c:txPr>
    <a:bodyPr/>
    <a:lstStyle/>
    <a:p>
      <a:pPr>
        <a:defRPr>
          <a:latin typeface="+mn-lt"/>
          <a:ea typeface="+mn-ea"/>
          <a:cs typeface="+mn-ea"/>
          <a:sym typeface="+mn-lt"/>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ED3196D-9167-407A-BAD9-7EB7EDF85B5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buFontTx/>
              <a:buNone/>
              <a:defRPr sz="1200">
                <a:latin typeface="Arial" panose="020B0604020202090204" pitchFamily="34" charset="0"/>
              </a:defRPr>
            </a:lvl1pPr>
          </a:lstStyle>
          <a:p>
            <a:pPr>
              <a:defRPr/>
            </a:pPr>
            <a:endParaRPr lang="zh-CN" altLang="en-US"/>
          </a:p>
        </p:txBody>
      </p:sp>
      <p:sp>
        <p:nvSpPr>
          <p:cNvPr id="3" name="日期占位符 2">
            <a:extLst>
              <a:ext uri="{FF2B5EF4-FFF2-40B4-BE49-F238E27FC236}">
                <a16:creationId xmlns:a16="http://schemas.microsoft.com/office/drawing/2014/main" id="{786A8165-357F-4D38-A7C9-22D5B4900C9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buFontTx/>
              <a:buNone/>
              <a:defRPr sz="1200">
                <a:latin typeface="Arial" panose="020B0604020202090204" pitchFamily="34" charset="0"/>
              </a:defRPr>
            </a:lvl1pPr>
          </a:lstStyle>
          <a:p>
            <a:pPr>
              <a:defRPr/>
            </a:pPr>
            <a:endParaRPr lang="zh-CN" altLang="en-US"/>
          </a:p>
        </p:txBody>
      </p:sp>
      <p:sp>
        <p:nvSpPr>
          <p:cNvPr id="4" name="幻灯片图像占位符 3">
            <a:extLst>
              <a:ext uri="{FF2B5EF4-FFF2-40B4-BE49-F238E27FC236}">
                <a16:creationId xmlns:a16="http://schemas.microsoft.com/office/drawing/2014/main" id="{71402CFE-5920-4367-8F68-FFBBFF03099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C3F29674-5BDC-4766-B02D-FEE1F365079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01602069-5EAF-4122-A327-E6A616557B8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buFontTx/>
              <a:buNone/>
              <a:defRPr sz="1200">
                <a:latin typeface="Arial" panose="020B0604020202090204"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id="{05D4D9A8-A661-45DF-8836-233C9C24B9D3}"/>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hangingPunct="1">
              <a:buFont typeface="Arial" panose="020B0604020202020204" pitchFamily="34" charset="0"/>
              <a:buNone/>
              <a:defRPr sz="1200" noProof="1" dirty="0">
                <a:latin typeface="Arial" panose="020B0604020202090204" pitchFamily="34" charset="0"/>
              </a:defRPr>
            </a:lvl1pPr>
          </a:lstStyle>
          <a:p>
            <a:pPr>
              <a:defRPr/>
            </a:pPr>
            <a:fld id="{372573E0-9A10-4295-BE89-F9D1D088ADD8}" type="slidenum">
              <a:rPr lang="zh-CN" altLang="en-US"/>
              <a:pPr>
                <a:defRPr/>
              </a:pPr>
              <a:t>‹#›</a:t>
            </a:fld>
            <a:endParaRPr lang="zh-CN" altLang="en-US">
              <a:latin typeface="Arial" panose="020B0604020202020204" pitchFamily="34" charset="0"/>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53BAD-55D1-47CD-AB18-C04AB46FE84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12</a:t>
            </a:fld>
            <a:endParaRPr lang="zh-CN" altLang="en-US">
              <a:latin typeface="Arial" panose="020B0604020202020204" pitchFamily="34" charset="0"/>
            </a:endParaRPr>
          </a:p>
        </p:txBody>
      </p:sp>
    </p:spTree>
    <p:extLst>
      <p:ext uri="{BB962C8B-B14F-4D97-AF65-F5344CB8AC3E}">
        <p14:creationId xmlns:p14="http://schemas.microsoft.com/office/powerpoint/2010/main" val="1578367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13</a:t>
            </a:fld>
            <a:endParaRPr lang="zh-CN" altLang="en-US">
              <a:latin typeface="Arial" panose="020B0604020202020204" pitchFamily="34" charset="0"/>
            </a:endParaRPr>
          </a:p>
        </p:txBody>
      </p:sp>
    </p:spTree>
    <p:extLst>
      <p:ext uri="{BB962C8B-B14F-4D97-AF65-F5344CB8AC3E}">
        <p14:creationId xmlns:p14="http://schemas.microsoft.com/office/powerpoint/2010/main" val="198314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14</a:t>
            </a:fld>
            <a:endParaRPr lang="zh-CN" altLang="en-US">
              <a:latin typeface="Arial" panose="020B0604020202020204" pitchFamily="34" charset="0"/>
            </a:endParaRPr>
          </a:p>
        </p:txBody>
      </p:sp>
    </p:spTree>
    <p:extLst>
      <p:ext uri="{BB962C8B-B14F-4D97-AF65-F5344CB8AC3E}">
        <p14:creationId xmlns:p14="http://schemas.microsoft.com/office/powerpoint/2010/main" val="759257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15</a:t>
            </a:fld>
            <a:endParaRPr lang="zh-CN" altLang="en-US">
              <a:latin typeface="Arial" panose="020B0604020202020204" pitchFamily="34" charset="0"/>
            </a:endParaRPr>
          </a:p>
        </p:txBody>
      </p:sp>
    </p:spTree>
    <p:extLst>
      <p:ext uri="{BB962C8B-B14F-4D97-AF65-F5344CB8AC3E}">
        <p14:creationId xmlns:p14="http://schemas.microsoft.com/office/powerpoint/2010/main" val="67943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16</a:t>
            </a:fld>
            <a:endParaRPr lang="zh-CN" altLang="en-US">
              <a:latin typeface="Arial" panose="020B0604020202020204" pitchFamily="34" charset="0"/>
            </a:endParaRPr>
          </a:p>
        </p:txBody>
      </p:sp>
    </p:spTree>
    <p:extLst>
      <p:ext uri="{BB962C8B-B14F-4D97-AF65-F5344CB8AC3E}">
        <p14:creationId xmlns:p14="http://schemas.microsoft.com/office/powerpoint/2010/main" val="643843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17</a:t>
            </a:fld>
            <a:endParaRPr lang="zh-CN" altLang="en-US">
              <a:latin typeface="Arial" panose="020B0604020202020204" pitchFamily="34" charset="0"/>
            </a:endParaRPr>
          </a:p>
        </p:txBody>
      </p:sp>
    </p:spTree>
    <p:extLst>
      <p:ext uri="{BB962C8B-B14F-4D97-AF65-F5344CB8AC3E}">
        <p14:creationId xmlns:p14="http://schemas.microsoft.com/office/powerpoint/2010/main" val="65177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18</a:t>
            </a:fld>
            <a:endParaRPr lang="zh-CN" altLang="en-US">
              <a:latin typeface="Arial" panose="020B0604020202020204" pitchFamily="34" charset="0"/>
            </a:endParaRPr>
          </a:p>
        </p:txBody>
      </p:sp>
    </p:spTree>
    <p:extLst>
      <p:ext uri="{BB962C8B-B14F-4D97-AF65-F5344CB8AC3E}">
        <p14:creationId xmlns:p14="http://schemas.microsoft.com/office/powerpoint/2010/main" val="3954605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19</a:t>
            </a:fld>
            <a:endParaRPr lang="zh-CN" altLang="en-US">
              <a:latin typeface="Arial" panose="020B0604020202020204" pitchFamily="34" charset="0"/>
            </a:endParaRPr>
          </a:p>
        </p:txBody>
      </p:sp>
    </p:spTree>
    <p:extLst>
      <p:ext uri="{BB962C8B-B14F-4D97-AF65-F5344CB8AC3E}">
        <p14:creationId xmlns:p14="http://schemas.microsoft.com/office/powerpoint/2010/main" val="3561409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20</a:t>
            </a:fld>
            <a:endParaRPr lang="zh-CN" altLang="en-US">
              <a:latin typeface="Arial" panose="020B0604020202020204" pitchFamily="34" charset="0"/>
            </a:endParaRPr>
          </a:p>
        </p:txBody>
      </p:sp>
    </p:spTree>
    <p:extLst>
      <p:ext uri="{BB962C8B-B14F-4D97-AF65-F5344CB8AC3E}">
        <p14:creationId xmlns:p14="http://schemas.microsoft.com/office/powerpoint/2010/main" val="4190792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21</a:t>
            </a:fld>
            <a:endParaRPr lang="zh-CN" altLang="en-US">
              <a:latin typeface="Arial" panose="020B0604020202020204" pitchFamily="34" charset="0"/>
            </a:endParaRPr>
          </a:p>
        </p:txBody>
      </p:sp>
    </p:spTree>
    <p:extLst>
      <p:ext uri="{BB962C8B-B14F-4D97-AF65-F5344CB8AC3E}">
        <p14:creationId xmlns:p14="http://schemas.microsoft.com/office/powerpoint/2010/main" val="154483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4</a:t>
            </a:fld>
            <a:endParaRPr lang="zh-CN" altLang="en-US">
              <a:latin typeface="Arial" panose="020B0604020202020204" pitchFamily="34" charset="0"/>
            </a:endParaRPr>
          </a:p>
        </p:txBody>
      </p:sp>
    </p:spTree>
    <p:extLst>
      <p:ext uri="{BB962C8B-B14F-4D97-AF65-F5344CB8AC3E}">
        <p14:creationId xmlns:p14="http://schemas.microsoft.com/office/powerpoint/2010/main" val="325161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5</a:t>
            </a:fld>
            <a:endParaRPr lang="zh-CN" altLang="en-US">
              <a:latin typeface="Arial" panose="020B0604020202020204" pitchFamily="34" charset="0"/>
            </a:endParaRPr>
          </a:p>
        </p:txBody>
      </p:sp>
    </p:spTree>
    <p:extLst>
      <p:ext uri="{BB962C8B-B14F-4D97-AF65-F5344CB8AC3E}">
        <p14:creationId xmlns:p14="http://schemas.microsoft.com/office/powerpoint/2010/main" val="632240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6</a:t>
            </a:fld>
            <a:endParaRPr lang="zh-CN" altLang="en-US">
              <a:latin typeface="Arial" panose="020B0604020202020204" pitchFamily="34" charset="0"/>
            </a:endParaRPr>
          </a:p>
        </p:txBody>
      </p:sp>
    </p:spTree>
    <p:extLst>
      <p:ext uri="{BB962C8B-B14F-4D97-AF65-F5344CB8AC3E}">
        <p14:creationId xmlns:p14="http://schemas.microsoft.com/office/powerpoint/2010/main" val="2677727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7</a:t>
            </a:fld>
            <a:endParaRPr lang="zh-CN" altLang="en-US">
              <a:latin typeface="Arial" panose="020B0604020202020204" pitchFamily="34" charset="0"/>
            </a:endParaRPr>
          </a:p>
        </p:txBody>
      </p:sp>
    </p:spTree>
    <p:extLst>
      <p:ext uri="{BB962C8B-B14F-4D97-AF65-F5344CB8AC3E}">
        <p14:creationId xmlns:p14="http://schemas.microsoft.com/office/powerpoint/2010/main" val="299442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8</a:t>
            </a:fld>
            <a:endParaRPr lang="zh-CN" altLang="en-US">
              <a:latin typeface="Arial" panose="020B0604020202020204" pitchFamily="34" charset="0"/>
            </a:endParaRPr>
          </a:p>
        </p:txBody>
      </p:sp>
    </p:spTree>
    <p:extLst>
      <p:ext uri="{BB962C8B-B14F-4D97-AF65-F5344CB8AC3E}">
        <p14:creationId xmlns:p14="http://schemas.microsoft.com/office/powerpoint/2010/main" val="49046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9</a:t>
            </a:fld>
            <a:endParaRPr lang="zh-CN" altLang="en-US">
              <a:latin typeface="Arial" panose="020B0604020202020204" pitchFamily="34" charset="0"/>
            </a:endParaRPr>
          </a:p>
        </p:txBody>
      </p:sp>
    </p:spTree>
    <p:extLst>
      <p:ext uri="{BB962C8B-B14F-4D97-AF65-F5344CB8AC3E}">
        <p14:creationId xmlns:p14="http://schemas.microsoft.com/office/powerpoint/2010/main" val="403992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72573E0-9A10-4295-BE89-F9D1D088ADD8}" type="slidenum">
              <a:rPr lang="zh-CN" altLang="en-US" smtClean="0"/>
              <a:pPr>
                <a:defRPr/>
              </a:pPr>
              <a:t>10</a:t>
            </a:fld>
            <a:endParaRPr lang="zh-CN" altLang="en-US">
              <a:latin typeface="Arial" panose="020B0604020202020204" pitchFamily="34" charset="0"/>
            </a:endParaRPr>
          </a:p>
        </p:txBody>
      </p:sp>
    </p:spTree>
    <p:extLst>
      <p:ext uri="{BB962C8B-B14F-4D97-AF65-F5344CB8AC3E}">
        <p14:creationId xmlns:p14="http://schemas.microsoft.com/office/powerpoint/2010/main" val="617817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a:extLst>
              <a:ext uri="{FF2B5EF4-FFF2-40B4-BE49-F238E27FC236}">
                <a16:creationId xmlns:a16="http://schemas.microsoft.com/office/drawing/2014/main" id="{C716F46E-0F27-4E66-8FD2-4DF6EEC444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a:extLst>
              <a:ext uri="{FF2B5EF4-FFF2-40B4-BE49-F238E27FC236}">
                <a16:creationId xmlns:a16="http://schemas.microsoft.com/office/drawing/2014/main" id="{C94409EE-2F83-4D99-A6F5-8D0D4A8E54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9220" name="灯片编号占位符 3">
            <a:extLst>
              <a:ext uri="{FF2B5EF4-FFF2-40B4-BE49-F238E27FC236}">
                <a16:creationId xmlns:a16="http://schemas.microsoft.com/office/drawing/2014/main" id="{AE5F7423-BA1E-44B3-9F12-69E730182E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E405657F-A57B-4CFF-8626-A46B2749163C}" type="slidenum">
              <a:rPr altLang="en-US" smtClean="0"/>
              <a:pPr/>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91503505-FD56-4669-ACA2-7C3773AA7FC7}"/>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E2F6523-07B4-4C52-A4F2-8E1E1D38110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33BF680-3856-4704-8EB9-F6FD736EA283}"/>
              </a:ext>
            </a:extLst>
          </p:cNvPr>
          <p:cNvSpPr>
            <a:spLocks noGrp="1"/>
          </p:cNvSpPr>
          <p:nvPr>
            <p:ph type="sldNum" sz="quarter" idx="12"/>
          </p:nvPr>
        </p:nvSpPr>
        <p:spPr/>
        <p:txBody>
          <a:bodyPr/>
          <a:lstStyle>
            <a:lvl1pPr>
              <a:defRPr/>
            </a:lvl1pPr>
          </a:lstStyle>
          <a:p>
            <a:pPr>
              <a:defRPr/>
            </a:pPr>
            <a:fld id="{9F4228BC-D48E-4113-85B3-A6800E8D1B96}" type="slidenum">
              <a:rPr lang="zh-CN" altLang="en-US"/>
              <a:pPr>
                <a:defRPr/>
              </a:pPr>
              <a:t>‹#›</a:t>
            </a:fld>
            <a:endParaRPr lang="zh-CN" altLang="en-US"/>
          </a:p>
        </p:txBody>
      </p:sp>
    </p:spTree>
    <p:extLst>
      <p:ext uri="{BB962C8B-B14F-4D97-AF65-F5344CB8AC3E}">
        <p14:creationId xmlns:p14="http://schemas.microsoft.com/office/powerpoint/2010/main" val="267231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5A2C7226-C83D-4F51-B965-97C8D11FB872}"/>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4DFC7F8D-66E9-4516-8243-B36B2CC2D1C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78AFB45-4450-45CD-987A-72747B96E340}"/>
              </a:ext>
            </a:extLst>
          </p:cNvPr>
          <p:cNvSpPr>
            <a:spLocks noGrp="1"/>
          </p:cNvSpPr>
          <p:nvPr>
            <p:ph type="sldNum" sz="quarter" idx="12"/>
          </p:nvPr>
        </p:nvSpPr>
        <p:spPr/>
        <p:txBody>
          <a:bodyPr/>
          <a:lstStyle>
            <a:lvl1pPr>
              <a:defRPr/>
            </a:lvl1pPr>
          </a:lstStyle>
          <a:p>
            <a:pPr>
              <a:defRPr/>
            </a:pPr>
            <a:fld id="{3696BD73-C2F3-42C1-944A-F003130E2E23}" type="slidenum">
              <a:rPr lang="zh-CN" altLang="en-US"/>
              <a:pPr>
                <a:defRPr/>
              </a:pPr>
              <a:t>‹#›</a:t>
            </a:fld>
            <a:endParaRPr lang="zh-CN" altLang="en-US"/>
          </a:p>
        </p:txBody>
      </p:sp>
    </p:spTree>
    <p:extLst>
      <p:ext uri="{BB962C8B-B14F-4D97-AF65-F5344CB8AC3E}">
        <p14:creationId xmlns:p14="http://schemas.microsoft.com/office/powerpoint/2010/main" val="98281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3F381061-C1DD-4021-B614-4AB54142CB91}"/>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F8481CFE-9F48-4BBD-A556-9D1F4541F7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A411851-3202-458F-A7AC-53AA526B7FC8}"/>
              </a:ext>
            </a:extLst>
          </p:cNvPr>
          <p:cNvSpPr>
            <a:spLocks noGrp="1"/>
          </p:cNvSpPr>
          <p:nvPr>
            <p:ph type="sldNum" sz="quarter" idx="12"/>
          </p:nvPr>
        </p:nvSpPr>
        <p:spPr/>
        <p:txBody>
          <a:bodyPr/>
          <a:lstStyle>
            <a:lvl1pPr>
              <a:defRPr/>
            </a:lvl1pPr>
          </a:lstStyle>
          <a:p>
            <a:pPr>
              <a:defRPr/>
            </a:pPr>
            <a:fld id="{CE372703-D17E-46B3-9A1F-D26DB1A55EFE}" type="slidenum">
              <a:rPr lang="zh-CN" altLang="en-US"/>
              <a:pPr>
                <a:defRPr/>
              </a:pPr>
              <a:t>‹#›</a:t>
            </a:fld>
            <a:endParaRPr lang="zh-CN" altLang="en-US"/>
          </a:p>
        </p:txBody>
      </p:sp>
    </p:spTree>
    <p:extLst>
      <p:ext uri="{BB962C8B-B14F-4D97-AF65-F5344CB8AC3E}">
        <p14:creationId xmlns:p14="http://schemas.microsoft.com/office/powerpoint/2010/main" val="63684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7" name="标题 6"/>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853674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C5603A19-D2C0-4B06-A9F8-E9FCB7291C80}" type="slidenum">
              <a:rPr lang="zh-CN" altLang="en-US" smtClean="0"/>
              <a:pPr/>
              <a:t>‹#›</a:t>
            </a:fld>
            <a:endParaRPr lang="zh-CN" altLang="en-US"/>
          </a:p>
        </p:txBody>
      </p:sp>
    </p:spTree>
    <p:extLst>
      <p:ext uri="{BB962C8B-B14F-4D97-AF65-F5344CB8AC3E}">
        <p14:creationId xmlns:p14="http://schemas.microsoft.com/office/powerpoint/2010/main" val="370797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a:xfrm>
            <a:off x="5429256" y="5786454"/>
            <a:ext cx="2133600" cy="365125"/>
          </a:xfrm>
        </p:spPr>
        <p:txBody>
          <a:bodyPr/>
          <a:lstStyle/>
          <a:p>
            <a:fld id="{C5603A19-D2C0-4B06-A9F8-E9FCB7291C80}" type="slidenum">
              <a:rPr lang="zh-CN" altLang="en-US" smtClean="0"/>
              <a:pPr/>
              <a:t>‹#›</a:t>
            </a:fld>
            <a:endParaRPr lang="zh-CN" altLang="en-US"/>
          </a:p>
        </p:txBody>
      </p:sp>
    </p:spTree>
    <p:extLst>
      <p:ext uri="{BB962C8B-B14F-4D97-AF65-F5344CB8AC3E}">
        <p14:creationId xmlns:p14="http://schemas.microsoft.com/office/powerpoint/2010/main" val="212281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3EA5B65-9A45-40ED-AC62-C5A7B49BA359}"/>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8711243-2580-4B99-AC75-A564664764C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DC7E802-B55A-41DB-95B4-539FE9420CB3}"/>
              </a:ext>
            </a:extLst>
          </p:cNvPr>
          <p:cNvSpPr>
            <a:spLocks noGrp="1"/>
          </p:cNvSpPr>
          <p:nvPr>
            <p:ph type="sldNum" sz="quarter" idx="12"/>
          </p:nvPr>
        </p:nvSpPr>
        <p:spPr/>
        <p:txBody>
          <a:bodyPr/>
          <a:lstStyle>
            <a:lvl1pPr>
              <a:defRPr/>
            </a:lvl1pPr>
          </a:lstStyle>
          <a:p>
            <a:fld id="{5092BA9A-3E09-4DA5-B73E-AA9718CC186B}" type="slidenum">
              <a:rPr lang="zh-CN" altLang="en-US"/>
              <a:pPr/>
              <a:t>‹#›</a:t>
            </a:fld>
            <a:endParaRPr lang="zh-CN" altLang="en-US"/>
          </a:p>
        </p:txBody>
      </p:sp>
    </p:spTree>
    <p:extLst>
      <p:ext uri="{BB962C8B-B14F-4D97-AF65-F5344CB8AC3E}">
        <p14:creationId xmlns:p14="http://schemas.microsoft.com/office/powerpoint/2010/main" val="883478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02C06F33-25C4-49B7-AE70-8AAB286E30A6}"/>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331C82C4-4ECB-461E-9AB3-E6DFD53C539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30AC66F-CD50-4875-8893-59CCEAB47A33}"/>
              </a:ext>
            </a:extLst>
          </p:cNvPr>
          <p:cNvSpPr>
            <a:spLocks noGrp="1"/>
          </p:cNvSpPr>
          <p:nvPr>
            <p:ph type="sldNum" sz="quarter" idx="12"/>
          </p:nvPr>
        </p:nvSpPr>
        <p:spPr/>
        <p:txBody>
          <a:bodyPr/>
          <a:lstStyle>
            <a:lvl1pPr>
              <a:defRPr/>
            </a:lvl1pPr>
          </a:lstStyle>
          <a:p>
            <a:fld id="{84793A44-1807-45B7-9B9E-126469E18371}" type="slidenum">
              <a:rPr lang="zh-CN" altLang="en-US"/>
              <a:pPr/>
              <a:t>‹#›</a:t>
            </a:fld>
            <a:endParaRPr lang="zh-CN" altLang="en-US"/>
          </a:p>
        </p:txBody>
      </p:sp>
    </p:spTree>
    <p:extLst>
      <p:ext uri="{BB962C8B-B14F-4D97-AF65-F5344CB8AC3E}">
        <p14:creationId xmlns:p14="http://schemas.microsoft.com/office/powerpoint/2010/main" val="2545937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4050BD25-E243-4788-93B8-27FC93BA6D01}"/>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4877397-DAFC-4A13-9CC9-380A0D98B83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FF61382-D671-4B7A-BC77-6C0B2A05E287}"/>
              </a:ext>
            </a:extLst>
          </p:cNvPr>
          <p:cNvSpPr>
            <a:spLocks noGrp="1"/>
          </p:cNvSpPr>
          <p:nvPr>
            <p:ph type="sldNum" sz="quarter" idx="12"/>
          </p:nvPr>
        </p:nvSpPr>
        <p:spPr/>
        <p:txBody>
          <a:bodyPr/>
          <a:lstStyle>
            <a:lvl1pPr>
              <a:defRPr/>
            </a:lvl1pPr>
          </a:lstStyle>
          <a:p>
            <a:fld id="{A3D830ED-80FE-4050-93C3-EE6F17CE1251}" type="slidenum">
              <a:rPr lang="zh-CN" altLang="en-US"/>
              <a:pPr/>
              <a:t>‹#›</a:t>
            </a:fld>
            <a:endParaRPr lang="zh-CN" altLang="en-US"/>
          </a:p>
        </p:txBody>
      </p:sp>
    </p:spTree>
    <p:extLst>
      <p:ext uri="{BB962C8B-B14F-4D97-AF65-F5344CB8AC3E}">
        <p14:creationId xmlns:p14="http://schemas.microsoft.com/office/powerpoint/2010/main" val="3624536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FE534562-3A4F-408C-9C16-877149FCED1A}"/>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7BE6E952-8037-453C-A74F-BC8E7976322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214ECB4-8BE1-4B7C-B654-0D5540217004}"/>
              </a:ext>
            </a:extLst>
          </p:cNvPr>
          <p:cNvSpPr>
            <a:spLocks noGrp="1"/>
          </p:cNvSpPr>
          <p:nvPr>
            <p:ph type="sldNum" sz="quarter" idx="12"/>
          </p:nvPr>
        </p:nvSpPr>
        <p:spPr/>
        <p:txBody>
          <a:bodyPr/>
          <a:lstStyle>
            <a:lvl1pPr>
              <a:defRPr/>
            </a:lvl1pPr>
          </a:lstStyle>
          <a:p>
            <a:fld id="{DF819F7B-C40C-400C-8B12-2CC1D24F9DF8}" type="slidenum">
              <a:rPr lang="zh-CN" altLang="en-US"/>
              <a:pPr/>
              <a:t>‹#›</a:t>
            </a:fld>
            <a:endParaRPr lang="zh-CN" altLang="en-US"/>
          </a:p>
        </p:txBody>
      </p:sp>
    </p:spTree>
    <p:extLst>
      <p:ext uri="{BB962C8B-B14F-4D97-AF65-F5344CB8AC3E}">
        <p14:creationId xmlns:p14="http://schemas.microsoft.com/office/powerpoint/2010/main" val="2374354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87251E4A-187F-4903-A1C5-E4866A8BCB1D}"/>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FF59608C-DE16-431E-A1EA-A2330E8E5998}"/>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8B5C3B5-6D7B-42C4-AEA8-85F0558D9D2C}"/>
              </a:ext>
            </a:extLst>
          </p:cNvPr>
          <p:cNvSpPr>
            <a:spLocks noGrp="1"/>
          </p:cNvSpPr>
          <p:nvPr>
            <p:ph type="sldNum" sz="quarter" idx="12"/>
          </p:nvPr>
        </p:nvSpPr>
        <p:spPr/>
        <p:txBody>
          <a:bodyPr/>
          <a:lstStyle>
            <a:lvl1pPr>
              <a:defRPr/>
            </a:lvl1pPr>
          </a:lstStyle>
          <a:p>
            <a:fld id="{35D017E5-75CB-47E5-A460-FDB1C8FF34BB}" type="slidenum">
              <a:rPr lang="zh-CN" altLang="en-US"/>
              <a:pPr/>
              <a:t>‹#›</a:t>
            </a:fld>
            <a:endParaRPr lang="zh-CN" altLang="en-US"/>
          </a:p>
        </p:txBody>
      </p:sp>
    </p:spTree>
    <p:extLst>
      <p:ext uri="{BB962C8B-B14F-4D97-AF65-F5344CB8AC3E}">
        <p14:creationId xmlns:p14="http://schemas.microsoft.com/office/powerpoint/2010/main" val="2624497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9B00F6A8-DFE9-4929-BCA5-24C3EBDEF334}"/>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45D9DC2C-FB12-45AA-96F5-567A6E41C14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970710-020B-4CDC-BC03-D03C6726D3EA}"/>
              </a:ext>
            </a:extLst>
          </p:cNvPr>
          <p:cNvSpPr>
            <a:spLocks noGrp="1"/>
          </p:cNvSpPr>
          <p:nvPr>
            <p:ph type="sldNum" sz="quarter" idx="12"/>
          </p:nvPr>
        </p:nvSpPr>
        <p:spPr/>
        <p:txBody>
          <a:bodyPr/>
          <a:lstStyle>
            <a:lvl1pPr>
              <a:defRPr/>
            </a:lvl1pPr>
          </a:lstStyle>
          <a:p>
            <a:pPr>
              <a:defRPr/>
            </a:pPr>
            <a:fld id="{8F83966D-08BA-47F0-8E58-FBB69077B429}" type="slidenum">
              <a:rPr lang="zh-CN" altLang="en-US"/>
              <a:pPr>
                <a:defRPr/>
              </a:pPr>
              <a:t>‹#›</a:t>
            </a:fld>
            <a:endParaRPr lang="zh-CN" altLang="en-US"/>
          </a:p>
        </p:txBody>
      </p:sp>
    </p:spTree>
    <p:extLst>
      <p:ext uri="{BB962C8B-B14F-4D97-AF65-F5344CB8AC3E}">
        <p14:creationId xmlns:p14="http://schemas.microsoft.com/office/powerpoint/2010/main" val="783186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BDDB4F6-47AB-4459-AD53-895CDF8B3908}"/>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28DE1CD3-4839-45D5-AAD5-196D04C9B44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8EEB8B88-0751-4BFE-9194-A0D7E3993F34}"/>
              </a:ext>
            </a:extLst>
          </p:cNvPr>
          <p:cNvSpPr>
            <a:spLocks noGrp="1"/>
          </p:cNvSpPr>
          <p:nvPr>
            <p:ph type="sldNum" sz="quarter" idx="12"/>
          </p:nvPr>
        </p:nvSpPr>
        <p:spPr/>
        <p:txBody>
          <a:bodyPr/>
          <a:lstStyle>
            <a:lvl1pPr>
              <a:defRPr/>
            </a:lvl1pPr>
          </a:lstStyle>
          <a:p>
            <a:fld id="{FF66C45D-D810-4047-AB60-3F0B9586003B}" type="slidenum">
              <a:rPr lang="zh-CN" altLang="en-US"/>
              <a:pPr/>
              <a:t>‹#›</a:t>
            </a:fld>
            <a:endParaRPr lang="zh-CN" altLang="en-US"/>
          </a:p>
        </p:txBody>
      </p:sp>
    </p:spTree>
    <p:extLst>
      <p:ext uri="{BB962C8B-B14F-4D97-AF65-F5344CB8AC3E}">
        <p14:creationId xmlns:p14="http://schemas.microsoft.com/office/powerpoint/2010/main" val="2127271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8E5BD1D5-D355-48D7-99F1-43BF8F181849}"/>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4439C70-0604-41AB-94BD-9ECEDD167FC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A17B49F-2D38-4B6A-A0EC-A214F6045CFF}"/>
              </a:ext>
            </a:extLst>
          </p:cNvPr>
          <p:cNvSpPr>
            <a:spLocks noGrp="1"/>
          </p:cNvSpPr>
          <p:nvPr>
            <p:ph type="sldNum" sz="quarter" idx="12"/>
          </p:nvPr>
        </p:nvSpPr>
        <p:spPr/>
        <p:txBody>
          <a:bodyPr/>
          <a:lstStyle>
            <a:lvl1pPr>
              <a:defRPr/>
            </a:lvl1pPr>
          </a:lstStyle>
          <a:p>
            <a:fld id="{F7C48D48-EA98-4756-83B5-86137E2AE9B4}" type="slidenum">
              <a:rPr lang="zh-CN" altLang="en-US"/>
              <a:pPr/>
              <a:t>‹#›</a:t>
            </a:fld>
            <a:endParaRPr lang="zh-CN" altLang="en-US"/>
          </a:p>
        </p:txBody>
      </p:sp>
    </p:spTree>
    <p:extLst>
      <p:ext uri="{BB962C8B-B14F-4D97-AF65-F5344CB8AC3E}">
        <p14:creationId xmlns:p14="http://schemas.microsoft.com/office/powerpoint/2010/main" val="3840301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65C4F765-3A80-4F82-BEDF-7DEDF13BA5A4}"/>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2F5F6FA-ADDF-4351-9FBB-BDEC48CDAC1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1BA70619-3696-4FD0-84F5-98F0ABD2BB70}"/>
              </a:ext>
            </a:extLst>
          </p:cNvPr>
          <p:cNvSpPr>
            <a:spLocks noGrp="1"/>
          </p:cNvSpPr>
          <p:nvPr>
            <p:ph type="sldNum" sz="quarter" idx="12"/>
          </p:nvPr>
        </p:nvSpPr>
        <p:spPr/>
        <p:txBody>
          <a:bodyPr/>
          <a:lstStyle>
            <a:lvl1pPr>
              <a:defRPr/>
            </a:lvl1pPr>
          </a:lstStyle>
          <a:p>
            <a:fld id="{E10882F8-8669-4717-A962-43F492ED3286}" type="slidenum">
              <a:rPr lang="zh-CN" altLang="en-US"/>
              <a:pPr/>
              <a:t>‹#›</a:t>
            </a:fld>
            <a:endParaRPr lang="zh-CN" altLang="en-US"/>
          </a:p>
        </p:txBody>
      </p:sp>
    </p:spTree>
    <p:extLst>
      <p:ext uri="{BB962C8B-B14F-4D97-AF65-F5344CB8AC3E}">
        <p14:creationId xmlns:p14="http://schemas.microsoft.com/office/powerpoint/2010/main" val="331882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13FBE136-D6AA-4359-B06C-6ADC25BE800B}"/>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9E44FC5-FE9E-42AF-BD36-3D50EE91BCF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E9B042F-364F-4FAA-BD60-24F5A47DAFED}"/>
              </a:ext>
            </a:extLst>
          </p:cNvPr>
          <p:cNvSpPr>
            <a:spLocks noGrp="1"/>
          </p:cNvSpPr>
          <p:nvPr>
            <p:ph type="sldNum" sz="quarter" idx="12"/>
          </p:nvPr>
        </p:nvSpPr>
        <p:spPr/>
        <p:txBody>
          <a:bodyPr/>
          <a:lstStyle>
            <a:lvl1pPr>
              <a:defRPr/>
            </a:lvl1pPr>
          </a:lstStyle>
          <a:p>
            <a:fld id="{A87DD6E7-073B-4B8B-A85A-A74289E93098}" type="slidenum">
              <a:rPr lang="zh-CN" altLang="en-US"/>
              <a:pPr/>
              <a:t>‹#›</a:t>
            </a:fld>
            <a:endParaRPr lang="zh-CN" altLang="en-US"/>
          </a:p>
        </p:txBody>
      </p:sp>
    </p:spTree>
    <p:extLst>
      <p:ext uri="{BB962C8B-B14F-4D97-AF65-F5344CB8AC3E}">
        <p14:creationId xmlns:p14="http://schemas.microsoft.com/office/powerpoint/2010/main" val="3262797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0F59F0C7-9EC2-4EDF-A041-4D2733654E8A}"/>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93A17079-A9D0-4D04-8C8F-7AC881CFF4A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39F1F42-B189-4F77-8ECC-8693EC4465BB}"/>
              </a:ext>
            </a:extLst>
          </p:cNvPr>
          <p:cNvSpPr>
            <a:spLocks noGrp="1"/>
          </p:cNvSpPr>
          <p:nvPr>
            <p:ph type="sldNum" sz="quarter" idx="12"/>
          </p:nvPr>
        </p:nvSpPr>
        <p:spPr/>
        <p:txBody>
          <a:bodyPr/>
          <a:lstStyle>
            <a:lvl1pPr>
              <a:defRPr/>
            </a:lvl1pPr>
          </a:lstStyle>
          <a:p>
            <a:fld id="{617D01F1-D623-42D7-9864-0D9761B82576}" type="slidenum">
              <a:rPr lang="zh-CN" altLang="en-US"/>
              <a:pPr/>
              <a:t>‹#›</a:t>
            </a:fld>
            <a:endParaRPr lang="zh-CN" altLang="en-US"/>
          </a:p>
        </p:txBody>
      </p:sp>
    </p:spTree>
    <p:extLst>
      <p:ext uri="{BB962C8B-B14F-4D97-AF65-F5344CB8AC3E}">
        <p14:creationId xmlns:p14="http://schemas.microsoft.com/office/powerpoint/2010/main" val="427953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3588748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769164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014591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467267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40023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913B204B-CE47-4C3F-9177-B2AE124B283A}"/>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D3B32E7F-D741-40BD-8395-BF617F6A6E7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D5639C4-BBBA-4F69-9164-35AE76455D56}"/>
              </a:ext>
            </a:extLst>
          </p:cNvPr>
          <p:cNvSpPr>
            <a:spLocks noGrp="1"/>
          </p:cNvSpPr>
          <p:nvPr>
            <p:ph type="sldNum" sz="quarter" idx="12"/>
          </p:nvPr>
        </p:nvSpPr>
        <p:spPr/>
        <p:txBody>
          <a:bodyPr/>
          <a:lstStyle>
            <a:lvl1pPr>
              <a:defRPr/>
            </a:lvl1pPr>
          </a:lstStyle>
          <a:p>
            <a:pPr>
              <a:defRPr/>
            </a:pPr>
            <a:fld id="{F515067D-2CFE-4566-BB52-43019F345E1F}" type="slidenum">
              <a:rPr lang="zh-CN" altLang="en-US"/>
              <a:pPr>
                <a:defRPr/>
              </a:pPr>
              <a:t>‹#›</a:t>
            </a:fld>
            <a:endParaRPr lang="zh-CN" altLang="en-US"/>
          </a:p>
        </p:txBody>
      </p:sp>
    </p:spTree>
    <p:extLst>
      <p:ext uri="{BB962C8B-B14F-4D97-AF65-F5344CB8AC3E}">
        <p14:creationId xmlns:p14="http://schemas.microsoft.com/office/powerpoint/2010/main" val="1939017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1050990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3456026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2355868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70125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1632278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2020/5/6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632814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C5603A19-D2C0-4B06-A9F8-E9FCB7291C80}" type="slidenum">
              <a:rPr lang="zh-CN" altLang="en-US" smtClean="0"/>
              <a:pPr/>
              <a:t>‹#›</a:t>
            </a:fld>
            <a:endParaRPr lang="zh-CN" altLang="en-US"/>
          </a:p>
        </p:txBody>
      </p:sp>
    </p:spTree>
    <p:extLst>
      <p:ext uri="{BB962C8B-B14F-4D97-AF65-F5344CB8AC3E}">
        <p14:creationId xmlns:p14="http://schemas.microsoft.com/office/powerpoint/2010/main" val="415675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3AC913B0-991B-4814-9CDF-6C433EE9628B}"/>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A9510A19-8F2C-4369-B9D4-031AF2C4BBD2}"/>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58852A9-BD66-4AE8-A2D8-05FE6CC13ABB}"/>
              </a:ext>
            </a:extLst>
          </p:cNvPr>
          <p:cNvSpPr>
            <a:spLocks noGrp="1"/>
          </p:cNvSpPr>
          <p:nvPr>
            <p:ph type="sldNum" sz="quarter" idx="12"/>
          </p:nvPr>
        </p:nvSpPr>
        <p:spPr/>
        <p:txBody>
          <a:bodyPr/>
          <a:lstStyle>
            <a:lvl1pPr>
              <a:defRPr/>
            </a:lvl1pPr>
          </a:lstStyle>
          <a:p>
            <a:pPr>
              <a:defRPr/>
            </a:pPr>
            <a:fld id="{8CE15FFD-182B-4A29-B425-31B0F79448D2}" type="slidenum">
              <a:rPr lang="zh-CN" altLang="en-US"/>
              <a:pPr>
                <a:defRPr/>
              </a:pPr>
              <a:t>‹#›</a:t>
            </a:fld>
            <a:endParaRPr lang="zh-CN" altLang="en-US"/>
          </a:p>
        </p:txBody>
      </p:sp>
    </p:spTree>
    <p:extLst>
      <p:ext uri="{BB962C8B-B14F-4D97-AF65-F5344CB8AC3E}">
        <p14:creationId xmlns:p14="http://schemas.microsoft.com/office/powerpoint/2010/main" val="3877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BBD26022-49CA-492C-8FA1-E84AF7534F98}"/>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7EE5761F-2682-4570-A41C-49DFC12FC538}"/>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CD280768-EDBA-40C7-B159-A697864FC554}"/>
              </a:ext>
            </a:extLst>
          </p:cNvPr>
          <p:cNvSpPr>
            <a:spLocks noGrp="1"/>
          </p:cNvSpPr>
          <p:nvPr>
            <p:ph type="sldNum" sz="quarter" idx="12"/>
          </p:nvPr>
        </p:nvSpPr>
        <p:spPr/>
        <p:txBody>
          <a:bodyPr/>
          <a:lstStyle>
            <a:lvl1pPr>
              <a:defRPr/>
            </a:lvl1pPr>
          </a:lstStyle>
          <a:p>
            <a:pPr>
              <a:defRPr/>
            </a:pPr>
            <a:fld id="{C66AD3DE-A168-496C-9ACD-EF8A06B42BF2}" type="slidenum">
              <a:rPr lang="zh-CN" altLang="en-US"/>
              <a:pPr>
                <a:defRPr/>
              </a:pPr>
              <a:t>‹#›</a:t>
            </a:fld>
            <a:endParaRPr lang="zh-CN" altLang="en-US"/>
          </a:p>
        </p:txBody>
      </p:sp>
    </p:spTree>
    <p:extLst>
      <p:ext uri="{BB962C8B-B14F-4D97-AF65-F5344CB8AC3E}">
        <p14:creationId xmlns:p14="http://schemas.microsoft.com/office/powerpoint/2010/main" val="715331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234C4CDE-B2B6-447C-9247-80F188FC2146}"/>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89B517E2-B076-48CD-8A1F-78B36D2C3ECE}"/>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DEB2F682-AD17-48FB-8D9F-60998EA10CE6}"/>
              </a:ext>
            </a:extLst>
          </p:cNvPr>
          <p:cNvSpPr>
            <a:spLocks noGrp="1"/>
          </p:cNvSpPr>
          <p:nvPr>
            <p:ph type="sldNum" sz="quarter" idx="12"/>
          </p:nvPr>
        </p:nvSpPr>
        <p:spPr/>
        <p:txBody>
          <a:bodyPr/>
          <a:lstStyle>
            <a:lvl1pPr>
              <a:defRPr/>
            </a:lvl1pPr>
          </a:lstStyle>
          <a:p>
            <a:pPr>
              <a:defRPr/>
            </a:pPr>
            <a:fld id="{5E5AC02B-AE4F-4EBB-A616-3AC3DDD9921B}" type="slidenum">
              <a:rPr lang="zh-CN" altLang="en-US"/>
              <a:pPr>
                <a:defRPr/>
              </a:pPr>
              <a:t>‹#›</a:t>
            </a:fld>
            <a:endParaRPr lang="zh-CN" altLang="en-US"/>
          </a:p>
        </p:txBody>
      </p:sp>
    </p:spTree>
    <p:extLst>
      <p:ext uri="{BB962C8B-B14F-4D97-AF65-F5344CB8AC3E}">
        <p14:creationId xmlns:p14="http://schemas.microsoft.com/office/powerpoint/2010/main" val="354844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A41AC4F-7D5D-4801-90C8-C84791E57184}"/>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10BD5A7E-B61A-485E-BBAF-0DCCAFA1CF8E}"/>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B38B6E1-2083-4B78-B1FD-E048269437A7}"/>
              </a:ext>
            </a:extLst>
          </p:cNvPr>
          <p:cNvSpPr>
            <a:spLocks noGrp="1"/>
          </p:cNvSpPr>
          <p:nvPr>
            <p:ph type="sldNum" sz="quarter" idx="12"/>
          </p:nvPr>
        </p:nvSpPr>
        <p:spPr/>
        <p:txBody>
          <a:bodyPr/>
          <a:lstStyle>
            <a:lvl1pPr>
              <a:defRPr/>
            </a:lvl1pPr>
          </a:lstStyle>
          <a:p>
            <a:pPr>
              <a:defRPr/>
            </a:pPr>
            <a:fld id="{612DBE4A-469A-470A-BD75-0CFA21929A4B}" type="slidenum">
              <a:rPr lang="zh-CN" altLang="en-US"/>
              <a:pPr>
                <a:defRPr/>
              </a:pPr>
              <a:t>‹#›</a:t>
            </a:fld>
            <a:endParaRPr lang="zh-CN" altLang="en-US"/>
          </a:p>
        </p:txBody>
      </p:sp>
    </p:spTree>
    <p:extLst>
      <p:ext uri="{BB962C8B-B14F-4D97-AF65-F5344CB8AC3E}">
        <p14:creationId xmlns:p14="http://schemas.microsoft.com/office/powerpoint/2010/main" val="609982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AEB9D6EC-9D3A-493B-9B55-BEAA02289483}"/>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1514E3DC-6E66-442B-9DD8-96BF0FFB01F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E98E258A-473D-44C2-9E13-ED4CEDD4D5A3}"/>
              </a:ext>
            </a:extLst>
          </p:cNvPr>
          <p:cNvSpPr>
            <a:spLocks noGrp="1"/>
          </p:cNvSpPr>
          <p:nvPr>
            <p:ph type="sldNum" sz="quarter" idx="12"/>
          </p:nvPr>
        </p:nvSpPr>
        <p:spPr/>
        <p:txBody>
          <a:bodyPr/>
          <a:lstStyle>
            <a:lvl1pPr>
              <a:defRPr/>
            </a:lvl1pPr>
          </a:lstStyle>
          <a:p>
            <a:pPr>
              <a:defRPr/>
            </a:pPr>
            <a:fld id="{F3C10DE6-4DD5-4700-B7EB-5A0592359EA8}" type="slidenum">
              <a:rPr lang="zh-CN" altLang="en-US"/>
              <a:pPr>
                <a:defRPr/>
              </a:pPr>
              <a:t>‹#›</a:t>
            </a:fld>
            <a:endParaRPr lang="zh-CN" altLang="en-US"/>
          </a:p>
        </p:txBody>
      </p:sp>
    </p:spTree>
    <p:extLst>
      <p:ext uri="{BB962C8B-B14F-4D97-AF65-F5344CB8AC3E}">
        <p14:creationId xmlns:p14="http://schemas.microsoft.com/office/powerpoint/2010/main" val="339215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5EE77827-1048-48E8-8B10-BB13E8C90E3C}"/>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1615D83D-0D27-4C82-9B14-9ABA824669EA}"/>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4EDD089E-AF34-44EA-BE17-96D935EBDAB2}"/>
              </a:ext>
            </a:extLst>
          </p:cNvPr>
          <p:cNvSpPr>
            <a:spLocks noGrp="1"/>
          </p:cNvSpPr>
          <p:nvPr>
            <p:ph type="sldNum" sz="quarter" idx="12"/>
          </p:nvPr>
        </p:nvSpPr>
        <p:spPr/>
        <p:txBody>
          <a:bodyPr/>
          <a:lstStyle>
            <a:lvl1pPr>
              <a:defRPr/>
            </a:lvl1pPr>
          </a:lstStyle>
          <a:p>
            <a:pPr>
              <a:defRPr/>
            </a:pPr>
            <a:fld id="{7FAC0605-CB31-485C-BE00-EC5BB1B79C82}" type="slidenum">
              <a:rPr lang="zh-CN" altLang="en-US"/>
              <a:pPr>
                <a:defRPr/>
              </a:pPr>
              <a:t>‹#›</a:t>
            </a:fld>
            <a:endParaRPr lang="zh-CN" altLang="en-US"/>
          </a:p>
        </p:txBody>
      </p:sp>
    </p:spTree>
    <p:extLst>
      <p:ext uri="{BB962C8B-B14F-4D97-AF65-F5344CB8AC3E}">
        <p14:creationId xmlns:p14="http://schemas.microsoft.com/office/powerpoint/2010/main" val="74727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4076FB14-C205-474C-A6BD-6C78122EE2CD}"/>
              </a:ext>
            </a:extLst>
          </p:cNvPr>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13750797-6647-4494-870F-136946F62659}"/>
              </a:ext>
            </a:extLst>
          </p:cNvPr>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A5E5C42E-116A-4568-8A2A-ED5DED97967A}"/>
              </a:ext>
            </a:extLst>
          </p:cNvPr>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2C1FBF27-C766-4FCF-A8D8-A288300EDEDC}"/>
              </a:ext>
            </a:extLst>
          </p:cNvPr>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31B6BCB1-7C9C-4182-BA76-9BBFC69C7A06}"/>
              </a:ext>
            </a:extLst>
          </p:cNvPr>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a:extLst>
              <a:ext uri="{FF2B5EF4-FFF2-40B4-BE49-F238E27FC236}">
                <a16:creationId xmlns:a16="http://schemas.microsoft.com/office/drawing/2014/main" id="{B94A6FDA-BF17-44D0-A863-CC42D36B0522}"/>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a:extLst>
              <a:ext uri="{FF2B5EF4-FFF2-40B4-BE49-F238E27FC236}">
                <a16:creationId xmlns:a16="http://schemas.microsoft.com/office/drawing/2014/main" id="{18113C50-CB21-4EEA-A793-D171C0163CA7}"/>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8E5BB-754E-410E-94BB-507258B6ED5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539848FC-3042-4824-900F-0763046C81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a:extLst>
              <a:ext uri="{FF2B5EF4-FFF2-40B4-BE49-F238E27FC236}">
                <a16:creationId xmlns:a16="http://schemas.microsoft.com/office/drawing/2014/main" id="{DC9DA06F-73AC-44EA-B124-D03B05616FD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86688" y="6205538"/>
            <a:ext cx="1143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a:extLst>
              <a:ext uri="{FF2B5EF4-FFF2-40B4-BE49-F238E27FC236}">
                <a16:creationId xmlns:a16="http://schemas.microsoft.com/office/drawing/2014/main" id="{EC0792F4-2399-408D-BB37-67971A49EC3F}"/>
              </a:ext>
            </a:extLst>
          </p:cNvPr>
          <p:cNvSpPr>
            <a:spLocks noGrp="1"/>
          </p:cNvSpPr>
          <p:nvPr>
            <p:ph type="sldNum" sz="quarter" idx="4"/>
          </p:nvPr>
        </p:nvSpPr>
        <p:spPr>
          <a:xfrm>
            <a:off x="6553200" y="6356350"/>
            <a:ext cx="2133600" cy="365125"/>
          </a:xfrm>
          <a:prstGeom prst="rect">
            <a:avLst/>
          </a:prstGeom>
        </p:spPr>
        <p:txBody>
          <a:bodyPr/>
          <a:lstStyle>
            <a:lvl1pPr eaLnBrk="1" hangingPunct="1">
              <a:buFont typeface="Arial" panose="020B0604020202020204" pitchFamily="34" charset="0"/>
              <a:buNone/>
              <a:defRPr noProof="1" dirty="0">
                <a:latin typeface="Arial" panose="020B0604020202090204" pitchFamily="34" charset="0"/>
              </a:defRPr>
            </a:lvl1pPr>
          </a:lstStyle>
          <a:p>
            <a:pPr>
              <a:defRPr/>
            </a:pPr>
            <a:fld id="{8BAE871B-15FC-42E0-AF06-405858AAB4A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Arial" panose="020B0604020202020204" pitchFamily="34" charset="0"/>
          <a:ea typeface="微软雅黑" panose="020B0503020204020204" pitchFamily="34"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5">
            <a:alphaModFix amt="20000"/>
            <a:duotone>
              <a:schemeClr val="accent4">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39DC49EA-970D-4187-8838-0C2C76A4AACD}"/>
              </a:ext>
            </a:extLst>
          </p:cNvPr>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8DDD754-507A-420A-AE4D-22DEA2B0F7D5}"/>
              </a:ext>
            </a:extLst>
          </p:cNvPr>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E47FE4F-2B39-4735-86AC-C6322E2362C7}"/>
              </a:ext>
            </a:extLst>
          </p:cNvPr>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8B31032-35A2-4754-968A-6B76D36BBCA5}"/>
              </a:ext>
            </a:extLst>
          </p:cNvPr>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E6654A1-CC79-4B54-9168-8FDDBBC748B6}"/>
              </a:ext>
            </a:extLst>
          </p:cNvPr>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a:extLst>
              <a:ext uri="{FF2B5EF4-FFF2-40B4-BE49-F238E27FC236}">
                <a16:creationId xmlns:a16="http://schemas.microsoft.com/office/drawing/2014/main" id="{05019F7D-370B-4EFB-8352-97DB7EFCCDC7}"/>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a:extLst>
              <a:ext uri="{FF2B5EF4-FFF2-40B4-BE49-F238E27FC236}">
                <a16:creationId xmlns:a16="http://schemas.microsoft.com/office/drawing/2014/main" id="{DA4F8485-347C-4B2D-9EF6-07A584A9CFD4}"/>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819B30-E5AF-4B9B-AF34-4EA9767CC8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8F6CA4AB-8AFE-4E67-91CF-7E5D9BA08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a:extLst>
              <a:ext uri="{FF2B5EF4-FFF2-40B4-BE49-F238E27FC236}">
                <a16:creationId xmlns:a16="http://schemas.microsoft.com/office/drawing/2014/main" id="{24CF32A7-EB42-4928-A863-9499A19792B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786688" y="6205538"/>
            <a:ext cx="1143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a:extLst>
              <a:ext uri="{FF2B5EF4-FFF2-40B4-BE49-F238E27FC236}">
                <a16:creationId xmlns:a16="http://schemas.microsoft.com/office/drawing/2014/main" id="{42936448-C2FA-4777-84B4-9D57ADCB9040}"/>
              </a:ext>
            </a:extLst>
          </p:cNvPr>
          <p:cNvSpPr>
            <a:spLocks noGrp="1"/>
          </p:cNvSpPr>
          <p:nvPr>
            <p:ph type="sldNum" sz="quarter" idx="4"/>
          </p:nvPr>
        </p:nvSpPr>
        <p:spPr>
          <a:xfrm>
            <a:off x="6553200" y="6356350"/>
            <a:ext cx="2133600" cy="365125"/>
          </a:xfrm>
          <a:prstGeom prst="rect">
            <a:avLst/>
          </a:prstGeom>
        </p:spPr>
        <p:txBody>
          <a:bodyPr/>
          <a:lstStyle>
            <a:lvl1pPr>
              <a:defRPr noProof="1" dirty="0">
                <a:latin typeface="Arial" panose="020B0604020202090204" pitchFamily="34" charset="0"/>
              </a:defRPr>
            </a:lvl1pPr>
          </a:lstStyle>
          <a:p>
            <a:fld id="{C5603A19-D2C0-4B06-A9F8-E9FCB7291C80}" type="slidenum">
              <a:rPr lang="zh-CN" altLang="en-US"/>
              <a:pPr/>
              <a:t>‹#›</a:t>
            </a:fld>
            <a:endParaRPr lang="zh-CN" altLang="en-US"/>
          </a:p>
        </p:txBody>
      </p:sp>
    </p:spTree>
    <p:extLst>
      <p:ext uri="{BB962C8B-B14F-4D97-AF65-F5344CB8AC3E}">
        <p14:creationId xmlns:p14="http://schemas.microsoft.com/office/powerpoint/2010/main" val="291837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E0A9C-5508-4EC9-9C8D-BC89A02BC936}" type="datetimeFigureOut">
              <a:rPr lang="zh-CN" altLang="en-US" smtClean="0"/>
              <a:pPr/>
              <a:t>2020/5/6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6EBFD-2999-4D86-A5E0-A14859A11158}" type="slidenum">
              <a:rPr lang="zh-CN" altLang="en-US" smtClean="0"/>
              <a:pPr/>
              <a:t>‹#›</a:t>
            </a:fld>
            <a:endParaRPr lang="zh-CN" altLang="en-US"/>
          </a:p>
        </p:txBody>
      </p:sp>
    </p:spTree>
    <p:extLst>
      <p:ext uri="{BB962C8B-B14F-4D97-AF65-F5344CB8AC3E}">
        <p14:creationId xmlns:p14="http://schemas.microsoft.com/office/powerpoint/2010/main" val="32476060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0.xml"/><Relationship Id="rId9"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2.tmp"/><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chart" Target="../charts/chart1.xm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tmp"/><Relationship Id="rId5" Type="http://schemas.openxmlformats.org/officeDocument/2006/relationships/image" Target="../media/image13.tmp"/><Relationship Id="rId4" Type="http://schemas.openxmlformats.org/officeDocument/2006/relationships/notesSlide" Target="../notesSlides/notesSlide13.xml"/><Relationship Id="rId9"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7" name="TextBox 6">
            <a:extLst>
              <a:ext uri="{FF2B5EF4-FFF2-40B4-BE49-F238E27FC236}">
                <a16:creationId xmlns:a16="http://schemas.microsoft.com/office/drawing/2014/main" id="{B9F0C271-507A-46EE-BF94-9FC98B4A2F4F}"/>
              </a:ext>
            </a:extLst>
          </p:cNvPr>
          <p:cNvSpPr txBox="1">
            <a:spLocks noChangeArrowheads="1"/>
          </p:cNvSpPr>
          <p:nvPr/>
        </p:nvSpPr>
        <p:spPr bwMode="auto">
          <a:xfrm>
            <a:off x="285720" y="500042"/>
            <a:ext cx="48623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北京协和医院 </a:t>
            </a:r>
            <a:r>
              <a:rPr kumimoji="0" lang="en-US" altLang="zh-CN"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a:t>
            </a:r>
            <a:r>
              <a:rPr kumimoji="0" lang="zh-CN" altLang="en-US"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安宁缓和医疗</a:t>
            </a:r>
            <a:r>
              <a:rPr kumimoji="0" lang="en-US" altLang="zh-CN"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 </a:t>
            </a:r>
            <a:r>
              <a:rPr kumimoji="0" lang="zh-CN" altLang="en-US" sz="2000" b="1" i="0" u="none" strike="noStrike" kern="1200" cap="none" spc="0" normalizeH="0" baseline="0" noProof="0" dirty="0">
                <a:ln>
                  <a:noFill/>
                </a:ln>
                <a:solidFill>
                  <a:srgbClr val="8064A2">
                    <a:lumMod val="50000"/>
                  </a:srgbClr>
                </a:solidFill>
                <a:effectLst/>
                <a:uLnTx/>
                <a:uFillTx/>
                <a:latin typeface="仿宋" pitchFamily="49" charset="-122"/>
                <a:ea typeface="仿宋" pitchFamily="49" charset="-122"/>
                <a:cs typeface="+mn-cs"/>
              </a:rPr>
              <a:t>微课堂</a:t>
            </a:r>
          </a:p>
        </p:txBody>
      </p:sp>
      <p:pic>
        <p:nvPicPr>
          <p:cNvPr id="3080"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5857894"/>
            <a:ext cx="367108" cy="36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512" b="22238"/>
          <a:stretch>
            <a:fillRect/>
          </a:stretch>
        </p:blipFill>
        <p:spPr bwMode="auto">
          <a:xfrm>
            <a:off x="6715139" y="5857892"/>
            <a:ext cx="2000644" cy="42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483" t="27596" r="20425" b="39523"/>
          <a:stretch>
            <a:fillRect/>
          </a:stretch>
        </p:blipFill>
        <p:spPr bwMode="auto">
          <a:xfrm>
            <a:off x="5256000" y="5760000"/>
            <a:ext cx="1480104" cy="49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接连接符 11"/>
          <p:cNvCxnSpPr/>
          <p:nvPr/>
        </p:nvCxnSpPr>
        <p:spPr>
          <a:xfrm rot="16200000" flipH="1">
            <a:off x="21467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72200" y="785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8573322" y="5999974"/>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8573321" y="6071413"/>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sp>
        <p:nvSpPr>
          <p:cNvPr id="13" name="标题 1">
            <a:extLst>
              <a:ext uri="{FF2B5EF4-FFF2-40B4-BE49-F238E27FC236}">
                <a16:creationId xmlns:a16="http://schemas.microsoft.com/office/drawing/2014/main" id="{E69A3EF2-5ECA-4413-B878-EC82250F84C1}"/>
              </a:ext>
            </a:extLst>
          </p:cNvPr>
          <p:cNvSpPr txBox="1">
            <a:spLocks/>
          </p:cNvSpPr>
          <p:nvPr/>
        </p:nvSpPr>
        <p:spPr bwMode="auto">
          <a:xfrm>
            <a:off x="-108520" y="1999070"/>
            <a:ext cx="913606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defRPr/>
            </a:pPr>
            <a:r>
              <a:rPr lang="zh-CN" altLang="en-US" sz="4800">
                <a:solidFill>
                  <a:schemeClr val="tx1">
                    <a:lumMod val="65000"/>
                    <a:lumOff val="35000"/>
                  </a:schemeClr>
                </a:solidFill>
                <a:latin typeface="华文隶书" pitchFamily="2" charset="-122"/>
                <a:ea typeface="华文隶书" pitchFamily="2" charset="-122"/>
              </a:rPr>
              <a:t>终末期肾病的安宁缓和医疗</a:t>
            </a:r>
            <a:br>
              <a:rPr lang="zh-CN" altLang="en-US" sz="4800">
                <a:solidFill>
                  <a:schemeClr val="tx1">
                    <a:lumMod val="65000"/>
                    <a:lumOff val="35000"/>
                  </a:schemeClr>
                </a:solidFill>
                <a:latin typeface="华文隶书" pitchFamily="2" charset="-122"/>
                <a:ea typeface="华文隶书" pitchFamily="2" charset="-122"/>
              </a:rPr>
            </a:br>
            <a:endParaRPr lang="zh-CN" altLang="en-US" sz="4800" dirty="0">
              <a:solidFill>
                <a:schemeClr val="tx1">
                  <a:lumMod val="65000"/>
                  <a:lumOff val="35000"/>
                </a:schemeClr>
              </a:solidFill>
              <a:latin typeface="华文隶书" pitchFamily="2" charset="-122"/>
              <a:ea typeface="华文隶书" pitchFamily="2" charset="-122"/>
            </a:endParaRPr>
          </a:p>
        </p:txBody>
      </p:sp>
      <p:sp>
        <p:nvSpPr>
          <p:cNvPr id="14" name="TextBox 7">
            <a:extLst>
              <a:ext uri="{FF2B5EF4-FFF2-40B4-BE49-F238E27FC236}">
                <a16:creationId xmlns:a16="http://schemas.microsoft.com/office/drawing/2014/main" id="{4C64EF25-3D61-4ABA-8A1F-40683C9191F0}"/>
              </a:ext>
            </a:extLst>
          </p:cNvPr>
          <p:cNvSpPr txBox="1"/>
          <p:nvPr/>
        </p:nvSpPr>
        <p:spPr>
          <a:xfrm>
            <a:off x="0" y="3639955"/>
            <a:ext cx="9128120" cy="707886"/>
          </a:xfrm>
          <a:prstGeom prst="rect">
            <a:avLst/>
          </a:prstGeom>
          <a:noFill/>
          <a:ln>
            <a:noFill/>
          </a:ln>
        </p:spPr>
        <p:txBody>
          <a:bodyPr wrap="square">
            <a:spAutoFit/>
          </a:bodyPr>
          <a:lstStyle/>
          <a:p>
            <a:pPr lvl="0" algn="ctr" eaLnBrk="1" fontAlgn="auto" hangingPunct="1">
              <a:spcBef>
                <a:spcPts val="0"/>
              </a:spcBef>
              <a:spcAft>
                <a:spcPts val="0"/>
              </a:spcAft>
            </a:pPr>
            <a:r>
              <a:rPr kumimoji="0" lang="zh-CN" altLang="en-US" sz="28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主 讲   </a:t>
            </a:r>
            <a:r>
              <a:rPr lang="zh-CN" altLang="en-US" sz="4000" dirty="0">
                <a:solidFill>
                  <a:prstClr val="black">
                    <a:lumMod val="65000"/>
                    <a:lumOff val="35000"/>
                  </a:prstClr>
                </a:solidFill>
                <a:latin typeface="华文隶书" pitchFamily="2" charset="-122"/>
                <a:ea typeface="华文隶书" pitchFamily="2" charset="-122"/>
              </a:rPr>
              <a:t>李  超</a:t>
            </a:r>
            <a:endParaRPr kumimoji="0" lang="zh-CN" altLang="en-US" sz="4000" b="0" i="0" u="none" strike="noStrike" kern="1200" cap="none" spc="0" normalizeH="0" baseline="0" noProof="0" dirty="0">
              <a:ln>
                <a:noFill/>
              </a:ln>
              <a:solidFill>
                <a:prstClr val="black">
                  <a:lumMod val="65000"/>
                  <a:lumOff val="35000"/>
                </a:prstClr>
              </a:solidFill>
              <a:effectLst/>
              <a:uLnTx/>
              <a:uFillTx/>
              <a:latin typeface="华文隶书" pitchFamily="2" charset="-122"/>
              <a:ea typeface="华文隶书" pitchFamily="2" charset="-122"/>
              <a:cs typeface="+mn-cs"/>
            </a:endParaRPr>
          </a:p>
        </p:txBody>
      </p:sp>
      <p:sp>
        <p:nvSpPr>
          <p:cNvPr id="15" name="矩形 14">
            <a:extLst>
              <a:ext uri="{FF2B5EF4-FFF2-40B4-BE49-F238E27FC236}">
                <a16:creationId xmlns:a16="http://schemas.microsoft.com/office/drawing/2014/main" id="{242BDCC3-CF1D-41E2-845C-F1C09671AF3B}"/>
              </a:ext>
            </a:extLst>
          </p:cNvPr>
          <p:cNvSpPr/>
          <p:nvPr/>
        </p:nvSpPr>
        <p:spPr>
          <a:xfrm>
            <a:off x="3076022" y="2933676"/>
            <a:ext cx="5840060" cy="584775"/>
          </a:xfrm>
          <a:prstGeom prst="rect">
            <a:avLst/>
          </a:prstGeom>
        </p:spPr>
        <p:txBody>
          <a:bodyPr wrap="none">
            <a:spAutoFit/>
          </a:bodyPr>
          <a:lstStyle/>
          <a:p>
            <a:pPr algn="ctr" eaLnBrk="1" hangingPunct="1">
              <a:defRPr/>
            </a:pPr>
            <a:r>
              <a:rPr lang="en-US" altLang="zh-CN" sz="3200" dirty="0">
                <a:solidFill>
                  <a:schemeClr val="tx1">
                    <a:lumMod val="65000"/>
                    <a:lumOff val="35000"/>
                  </a:schemeClr>
                </a:solidFill>
                <a:ea typeface="华文隶书" pitchFamily="2" charset="-122"/>
                <a:cs typeface="+mj-cs"/>
              </a:rPr>
              <a:t>——ESRD</a:t>
            </a:r>
            <a:r>
              <a:rPr lang="zh-CN" altLang="en-US" sz="3200" dirty="0">
                <a:solidFill>
                  <a:schemeClr val="tx1">
                    <a:lumMod val="65000"/>
                    <a:lumOff val="35000"/>
                  </a:schemeClr>
                </a:solidFill>
                <a:ea typeface="华文隶书" pitchFamily="2" charset="-122"/>
                <a:cs typeface="+mj-cs"/>
              </a:rPr>
              <a:t>患者症状评估与控制</a:t>
            </a:r>
          </a:p>
        </p:txBody>
      </p:sp>
      <p:sp>
        <p:nvSpPr>
          <p:cNvPr id="17" name="文本框 16">
            <a:extLst>
              <a:ext uri="{FF2B5EF4-FFF2-40B4-BE49-F238E27FC236}">
                <a16:creationId xmlns:a16="http://schemas.microsoft.com/office/drawing/2014/main" id="{1D228E62-060E-4AA7-BCE6-AC6B0893EA17}"/>
              </a:ext>
            </a:extLst>
          </p:cNvPr>
          <p:cNvSpPr txBox="1"/>
          <p:nvPr/>
        </p:nvSpPr>
        <p:spPr>
          <a:xfrm>
            <a:off x="7795757" y="2316706"/>
            <a:ext cx="1368152" cy="523220"/>
          </a:xfrm>
          <a:prstGeom prst="rect">
            <a:avLst/>
          </a:prstGeom>
          <a:noFill/>
        </p:spPr>
        <p:txBody>
          <a:bodyPr wrap="square" rtlCol="0">
            <a:spAutoFit/>
          </a:bodyPr>
          <a:lstStyle/>
          <a:p>
            <a:r>
              <a:rPr lang="zh-CN" altLang="en-US" sz="2800" dirty="0">
                <a:solidFill>
                  <a:schemeClr val="tx1">
                    <a:lumMod val="65000"/>
                    <a:lumOff val="35000"/>
                  </a:schemeClr>
                </a:solidFill>
                <a:ea typeface="华文隶书" pitchFamily="2" charset="-122"/>
              </a:rPr>
              <a:t>（上）</a:t>
            </a:r>
            <a:endParaRPr lang="zh-CN" altLang="en-US" sz="2800" dirty="0"/>
          </a:p>
        </p:txBody>
      </p:sp>
      <p:pic>
        <p:nvPicPr>
          <p:cNvPr id="18" name="音频 2">
            <a:hlinkClick r:id="" action="ppaction://media"/>
            <a:extLst>
              <a:ext uri="{FF2B5EF4-FFF2-40B4-BE49-F238E27FC236}">
                <a16:creationId xmlns:a16="http://schemas.microsoft.com/office/drawing/2014/main" id="{67058846-AA91-4795-B5C6-37F78EE36B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470"/>
    </mc:Choice>
    <mc:Fallback xmlns="">
      <p:transition spd="slow" advTm="1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2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F02541-7F13-4D0F-9899-A5E58A95A5A4}"/>
              </a:ext>
            </a:extLst>
          </p:cNvPr>
          <p:cNvSpPr>
            <a:spLocks noGrp="1"/>
          </p:cNvSpPr>
          <p:nvPr>
            <p:ph type="title"/>
          </p:nvPr>
        </p:nvSpPr>
        <p:spPr>
          <a:xfrm>
            <a:off x="1547664" y="-60469"/>
            <a:ext cx="8229600" cy="1143000"/>
          </a:xfrm>
        </p:spPr>
        <p:txBody>
          <a:bodyPr/>
          <a:lstStyle/>
          <a:p>
            <a:pPr defTabSz="1217613" eaLnBrk="1" hangingPunct="1">
              <a:defRPr/>
            </a:pPr>
            <a:r>
              <a:rPr lang="zh-CN" altLang="en-US" sz="3200" b="1" dirty="0">
                <a:solidFill>
                  <a:schemeClr val="bg1">
                    <a:lumMod val="65000"/>
                  </a:schemeClr>
                </a:solidFill>
                <a:latin typeface="微软雅黑" panose="020B0503020204020204" pitchFamily="34" charset="-122"/>
                <a:sym typeface="+mn-lt"/>
              </a:rPr>
              <a:t>对于透析患者什么是重要的？</a:t>
            </a:r>
          </a:p>
        </p:txBody>
      </p:sp>
      <p:sp>
        <p:nvSpPr>
          <p:cNvPr id="3" name="文本占位符 2">
            <a:extLst>
              <a:ext uri="{FF2B5EF4-FFF2-40B4-BE49-F238E27FC236}">
                <a16:creationId xmlns:a16="http://schemas.microsoft.com/office/drawing/2014/main" id="{880BC74D-0D5A-470A-8ACB-399292EC578C}"/>
              </a:ext>
            </a:extLst>
          </p:cNvPr>
          <p:cNvSpPr>
            <a:spLocks noGrp="1"/>
          </p:cNvSpPr>
          <p:nvPr>
            <p:ph type="body" idx="1"/>
          </p:nvPr>
        </p:nvSpPr>
        <p:spPr>
          <a:xfrm>
            <a:off x="930424" y="1323067"/>
            <a:ext cx="3538736" cy="639762"/>
          </a:xfrm>
        </p:spPr>
        <p:txBody>
          <a:bodyPr/>
          <a:lstStyle/>
          <a:p>
            <a:pPr marL="353050" indent="-353050" eaLnBrk="1" hangingPunct="1">
              <a:defRPr/>
            </a:pPr>
            <a:r>
              <a:rPr lang="zh-CN" altLang="en-US" dirty="0">
                <a:solidFill>
                  <a:schemeClr val="tx1">
                    <a:lumMod val="65000"/>
                    <a:lumOff val="35000"/>
                  </a:schemeClr>
                </a:solidFill>
                <a:latin typeface="宋体" panose="02010600030101010101" pitchFamily="2" charset="-122"/>
                <a:ea typeface="宋体" panose="02010600030101010101" pitchFamily="2" charset="-122"/>
                <a:sym typeface="+mn-lt"/>
              </a:rPr>
              <a:t>肾内科医生关注的</a:t>
            </a:r>
          </a:p>
        </p:txBody>
      </p:sp>
      <p:sp>
        <p:nvSpPr>
          <p:cNvPr id="4" name="内容占位符 3">
            <a:extLst>
              <a:ext uri="{FF2B5EF4-FFF2-40B4-BE49-F238E27FC236}">
                <a16:creationId xmlns:a16="http://schemas.microsoft.com/office/drawing/2014/main" id="{B0CF1D3F-C1F3-4B11-AEC8-6E8091816BC7}"/>
              </a:ext>
            </a:extLst>
          </p:cNvPr>
          <p:cNvSpPr>
            <a:spLocks noGrp="1"/>
          </p:cNvSpPr>
          <p:nvPr>
            <p:ph sz="half" idx="2"/>
          </p:nvPr>
        </p:nvSpPr>
        <p:spPr>
          <a:xfrm>
            <a:off x="930424" y="1962829"/>
            <a:ext cx="3250704" cy="3270349"/>
          </a:xfrm>
        </p:spPr>
        <p:txBody>
          <a:bodyPr/>
          <a:lstStyle/>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透析充分性（</a:t>
            </a:r>
            <a:r>
              <a:rPr lang="en-US" altLang="zh-CN" sz="2000" dirty="0" err="1">
                <a:solidFill>
                  <a:schemeClr val="tx1">
                    <a:lumMod val="65000"/>
                    <a:lumOff val="35000"/>
                  </a:schemeClr>
                </a:solidFill>
                <a:latin typeface="宋体" panose="02010600030101010101" pitchFamily="2" charset="-122"/>
                <a:ea typeface="宋体" panose="02010600030101010101" pitchFamily="2" charset="-122"/>
                <a:sym typeface="+mn-lt"/>
              </a:rPr>
              <a:t>kt</a:t>
            </a:r>
            <a:r>
              <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rPr>
              <a:t>/V)</a:t>
            </a: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容量控制</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透析通路的功能维持</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贫血和</a:t>
            </a:r>
            <a:r>
              <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rPr>
              <a:t>CKD-MBD</a:t>
            </a: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控制</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心脑血管疾病的防治</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感染的定期检查和隔离</a:t>
            </a:r>
          </a:p>
        </p:txBody>
      </p:sp>
      <p:sp>
        <p:nvSpPr>
          <p:cNvPr id="5" name="文本占位符 4">
            <a:extLst>
              <a:ext uri="{FF2B5EF4-FFF2-40B4-BE49-F238E27FC236}">
                <a16:creationId xmlns:a16="http://schemas.microsoft.com/office/drawing/2014/main" id="{F54704D1-A1D2-48EF-9B42-2407EB509204}"/>
              </a:ext>
            </a:extLst>
          </p:cNvPr>
          <p:cNvSpPr>
            <a:spLocks noGrp="1"/>
          </p:cNvSpPr>
          <p:nvPr>
            <p:ph type="body" sz="quarter" idx="3"/>
          </p:nvPr>
        </p:nvSpPr>
        <p:spPr>
          <a:xfrm>
            <a:off x="4572000" y="1323067"/>
            <a:ext cx="4041775" cy="639762"/>
          </a:xfrm>
        </p:spPr>
        <p:txBody>
          <a:bodyPr/>
          <a:lstStyle/>
          <a:p>
            <a:pPr marL="353050" indent="-353050" eaLnBrk="1" hangingPunct="1">
              <a:defRPr/>
            </a:pPr>
            <a:r>
              <a:rPr lang="zh-CN" altLang="en-US" dirty="0">
                <a:solidFill>
                  <a:schemeClr val="tx1">
                    <a:lumMod val="65000"/>
                    <a:lumOff val="35000"/>
                  </a:schemeClr>
                </a:solidFill>
                <a:latin typeface="宋体" panose="02010600030101010101" pitchFamily="2" charset="-122"/>
                <a:ea typeface="宋体" panose="02010600030101010101" pitchFamily="2" charset="-122"/>
                <a:sym typeface="+mn-lt"/>
              </a:rPr>
              <a:t>患者主诉通常是</a:t>
            </a:r>
          </a:p>
        </p:txBody>
      </p:sp>
      <p:sp>
        <p:nvSpPr>
          <p:cNvPr id="6" name="内容占位符 5">
            <a:extLst>
              <a:ext uri="{FF2B5EF4-FFF2-40B4-BE49-F238E27FC236}">
                <a16:creationId xmlns:a16="http://schemas.microsoft.com/office/drawing/2014/main" id="{B29CF930-765C-4F5B-BF85-C06BE13509BC}"/>
              </a:ext>
            </a:extLst>
          </p:cNvPr>
          <p:cNvSpPr>
            <a:spLocks noGrp="1"/>
          </p:cNvSpPr>
          <p:nvPr>
            <p:ph sz="quarter" idx="4"/>
          </p:nvPr>
        </p:nvSpPr>
        <p:spPr>
          <a:xfrm>
            <a:off x="4572000" y="1983460"/>
            <a:ext cx="4041775" cy="3270349"/>
          </a:xfrm>
        </p:spPr>
        <p:txBody>
          <a:bodyPr/>
          <a:lstStyle/>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睡得不好，浑身没劲儿</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腿有点肿，能多脱点水吗</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关节疼该吃点什么药</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皮肤痒得特别厉害</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吃饭没胃口</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sym typeface="+mn-lt"/>
              </a:rPr>
              <a:t>心情很差，活着没意思</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sym typeface="+mn-lt"/>
            </a:endParaRPr>
          </a:p>
          <a:p>
            <a:pPr>
              <a:defRPr/>
            </a:pPr>
            <a:endParaRPr lang="zh-CN" altLang="en-US" dirty="0">
              <a:ea typeface="+mn-ea"/>
              <a:cs typeface="+mn-ea"/>
              <a:sym typeface="+mn-lt"/>
            </a:endParaRPr>
          </a:p>
        </p:txBody>
      </p:sp>
      <p:pic>
        <p:nvPicPr>
          <p:cNvPr id="11" name="音频 10">
            <a:hlinkClick r:id="" action="ppaction://media"/>
            <a:extLst>
              <a:ext uri="{FF2B5EF4-FFF2-40B4-BE49-F238E27FC236}">
                <a16:creationId xmlns:a16="http://schemas.microsoft.com/office/drawing/2014/main" id="{BDFD3D57-3909-4521-8993-C9D249C3945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pic>
        <p:nvPicPr>
          <p:cNvPr id="10" name="图片 1" descr="A593DCEE556F14BDD2B508B601759387">
            <a:extLst>
              <a:ext uri="{FF2B5EF4-FFF2-40B4-BE49-F238E27FC236}">
                <a16:creationId xmlns:a16="http://schemas.microsoft.com/office/drawing/2014/main" id="{421164B8-F445-41C1-8CF1-7FDAC090D4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 descr="缓和医疗分logo">
            <a:extLst>
              <a:ext uri="{FF2B5EF4-FFF2-40B4-BE49-F238E27FC236}">
                <a16:creationId xmlns:a16="http://schemas.microsoft.com/office/drawing/2014/main" id="{E01AE934-4884-4083-BFB6-27987C357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924"/>
    </mc:Choice>
    <mc:Fallback xmlns="">
      <p:transition spd="slow" advTm="7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fade">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fade">
                                      <p:cBhvr>
                                        <p:cTn id="46" dur="500"/>
                                        <p:tgtEl>
                                          <p:spTgt spid="6">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fade">
                                      <p:cBhvr>
                                        <p:cTn id="51" dur="500"/>
                                        <p:tgtEl>
                                          <p:spTgt spid="6">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animEffect transition="in" filter="fade">
                                      <p:cBhvr>
                                        <p:cTn id="56" dur="500"/>
                                        <p:tgtEl>
                                          <p:spTgt spid="6">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Effect transition="in" filter="fade">
                                      <p:cBhvr>
                                        <p:cTn id="61" dur="500"/>
                                        <p:tgtEl>
                                          <p:spTgt spid="6">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xEl>
                                              <p:pRg st="5" end="5"/>
                                            </p:txEl>
                                          </p:spTgt>
                                        </p:tgtEl>
                                        <p:attrNameLst>
                                          <p:attrName>style.visibility</p:attrName>
                                        </p:attrNameLst>
                                      </p:cBhvr>
                                      <p:to>
                                        <p:strVal val="visible"/>
                                      </p:to>
                                    </p:set>
                                    <p:animEffect transition="in" filter="fade">
                                      <p:cBhvr>
                                        <p:cTn id="66"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1"/>
                </p:tgtEl>
              </p:cMediaNode>
            </p:audio>
          </p:childTnLst>
        </p:cTn>
      </p:par>
    </p:tnLst>
    <p:bldLst>
      <p:bldP spid="4" grpId="0" uiExpand="1" build="p"/>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标题 1">
            <a:extLst>
              <a:ext uri="{FF2B5EF4-FFF2-40B4-BE49-F238E27FC236}">
                <a16:creationId xmlns:a16="http://schemas.microsoft.com/office/drawing/2014/main" id="{C683717D-CFEA-4018-9E0D-19E015B2ACCE}"/>
              </a:ext>
            </a:extLst>
          </p:cNvPr>
          <p:cNvSpPr>
            <a:spLocks noGrp="1" noChangeArrowheads="1"/>
          </p:cNvSpPr>
          <p:nvPr>
            <p:ph type="title"/>
          </p:nvPr>
        </p:nvSpPr>
        <p:spPr>
          <a:xfrm>
            <a:off x="457200" y="-52692"/>
            <a:ext cx="8229600" cy="1143000"/>
          </a:xfrm>
        </p:spPr>
        <p:txBody>
          <a:bodyPr/>
          <a:lstStyle/>
          <a:p>
            <a:pPr algn="ctr" defTabSz="1217613" eaLnBrk="1" hangingPunct="1"/>
            <a:r>
              <a:rPr lang="zh-CN" altLang="en-US" dirty="0"/>
              <a:t>  症状评估工具</a:t>
            </a:r>
          </a:p>
        </p:txBody>
      </p:sp>
      <p:sp>
        <p:nvSpPr>
          <p:cNvPr id="8197" name="内容占位符 2">
            <a:extLst>
              <a:ext uri="{FF2B5EF4-FFF2-40B4-BE49-F238E27FC236}">
                <a16:creationId xmlns:a16="http://schemas.microsoft.com/office/drawing/2014/main" id="{4DC042BD-EA7B-4B20-B8BB-DCDD6EB3DA50}"/>
              </a:ext>
            </a:extLst>
          </p:cNvPr>
          <p:cNvSpPr>
            <a:spLocks noGrp="1" noChangeArrowheads="1"/>
          </p:cNvSpPr>
          <p:nvPr>
            <p:ph idx="1"/>
          </p:nvPr>
        </p:nvSpPr>
        <p:spPr>
          <a:xfrm>
            <a:off x="611560" y="1500250"/>
            <a:ext cx="8433750" cy="4525963"/>
          </a:xfrm>
        </p:spPr>
        <p:txBody>
          <a:bodyPr/>
          <a:lstStyle/>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埃德蒙顿症状评估系统</a:t>
            </a: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修订版：肾脏</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marL="457200" lvl="1" indent="0" eaLnBrk="1" hangingPunct="1">
              <a:lnSpc>
                <a:spcPct val="150000"/>
              </a:lnSpc>
              <a:buClr>
                <a:srgbClr val="002060"/>
              </a:buClr>
              <a:buSzPct val="80000"/>
              <a:buNone/>
              <a:defRPr/>
            </a:pPr>
            <a:r>
              <a:rPr lang="en-US" altLang="zh-CN" sz="1800" dirty="0">
                <a:solidFill>
                  <a:schemeClr val="tx1">
                    <a:lumMod val="65000"/>
                    <a:lumOff val="35000"/>
                  </a:schemeClr>
                </a:solidFill>
                <a:latin typeface="+mn-ea"/>
                <a:ea typeface="+mn-ea"/>
              </a:rPr>
              <a:t>Edmonton Symptom Assessment System-revised: Renal(</a:t>
            </a:r>
            <a:r>
              <a:rPr lang="en-US" altLang="zh-CN" sz="1800" dirty="0" err="1">
                <a:solidFill>
                  <a:schemeClr val="tx1">
                    <a:lumMod val="65000"/>
                    <a:lumOff val="35000"/>
                  </a:schemeClr>
                </a:solidFill>
                <a:latin typeface="+mn-ea"/>
                <a:ea typeface="+mn-ea"/>
              </a:rPr>
              <a:t>ESAS-r:Renal</a:t>
            </a:r>
            <a:r>
              <a:rPr lang="en-US" altLang="zh-CN" sz="1800" dirty="0">
                <a:solidFill>
                  <a:schemeClr val="tx1">
                    <a:lumMod val="65000"/>
                    <a:lumOff val="35000"/>
                  </a:schemeClr>
                </a:solidFill>
                <a:latin typeface="+mn-ea"/>
                <a:ea typeface="+mn-ea"/>
              </a:rPr>
              <a:t>)</a:t>
            </a: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缓和医疗结局量表</a:t>
            </a: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肾脏</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marL="457200" lvl="1" indent="0" eaLnBrk="1" hangingPunct="1">
              <a:lnSpc>
                <a:spcPct val="150000"/>
              </a:lnSpc>
              <a:buClr>
                <a:srgbClr val="002060"/>
              </a:buClr>
              <a:buSzPct val="80000"/>
              <a:buNone/>
              <a:defRPr/>
            </a:pPr>
            <a:r>
              <a:rPr lang="en-US" altLang="zh-CN" sz="1800" dirty="0">
                <a:solidFill>
                  <a:schemeClr val="tx1">
                    <a:lumMod val="65000"/>
                    <a:lumOff val="35000"/>
                  </a:schemeClr>
                </a:solidFill>
                <a:latin typeface="+mn-ea"/>
                <a:ea typeface="+mn-ea"/>
              </a:rPr>
              <a:t>Palliative Care Outcome Scale-Renal(POS-Renal)</a:t>
            </a: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透析症状指数 </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marL="457200" lvl="1" indent="0" eaLnBrk="1" hangingPunct="1">
              <a:lnSpc>
                <a:spcPct val="150000"/>
              </a:lnSpc>
              <a:buClr>
                <a:srgbClr val="002060"/>
              </a:buClr>
              <a:buSzPct val="80000"/>
              <a:buNone/>
              <a:defRPr/>
            </a:pPr>
            <a:r>
              <a:rPr lang="en-US" altLang="zh-CN" sz="1800" dirty="0">
                <a:solidFill>
                  <a:schemeClr val="tx1">
                    <a:lumMod val="65000"/>
                    <a:lumOff val="35000"/>
                  </a:schemeClr>
                </a:solidFill>
                <a:latin typeface="+mn-ea"/>
                <a:ea typeface="+mn-ea"/>
              </a:rPr>
              <a:t>Dialysis Symptom Index</a:t>
            </a:r>
            <a:endParaRPr lang="zh-CN" altLang="en-US" sz="1800" dirty="0">
              <a:solidFill>
                <a:schemeClr val="tx1">
                  <a:lumMod val="65000"/>
                  <a:lumOff val="35000"/>
                </a:schemeClr>
              </a:solidFill>
              <a:latin typeface="+mn-ea"/>
              <a:ea typeface="+mn-ea"/>
            </a:endParaRPr>
          </a:p>
        </p:txBody>
      </p:sp>
      <p:pic>
        <p:nvPicPr>
          <p:cNvPr id="6" name="音频 5">
            <a:hlinkClick r:id="" action="ppaction://media"/>
            <a:extLst>
              <a:ext uri="{FF2B5EF4-FFF2-40B4-BE49-F238E27FC236}">
                <a16:creationId xmlns:a16="http://schemas.microsoft.com/office/drawing/2014/main" id="{E6195D83-921C-4EA6-90D6-9756EFF004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7" name="图片 1" descr="A593DCEE556F14BDD2B508B601759387">
            <a:extLst>
              <a:ext uri="{FF2B5EF4-FFF2-40B4-BE49-F238E27FC236}">
                <a16:creationId xmlns:a16="http://schemas.microsoft.com/office/drawing/2014/main" id="{EBD9649A-57CD-43D7-A87C-EC1CF769E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缓和医疗分logo">
            <a:extLst>
              <a:ext uri="{FF2B5EF4-FFF2-40B4-BE49-F238E27FC236}">
                <a16:creationId xmlns:a16="http://schemas.microsoft.com/office/drawing/2014/main" id="{757259AF-897D-421B-A20C-50B80321A2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8573"/>
    </mc:Choice>
    <mc:Fallback xmlns="">
      <p:transition spd="slow" advTm="38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2">
            <a:extLst>
              <a:ext uri="{FF2B5EF4-FFF2-40B4-BE49-F238E27FC236}">
                <a16:creationId xmlns:a16="http://schemas.microsoft.com/office/drawing/2014/main" id="{ECA5A718-9692-4F0D-A35B-048087F94551}"/>
              </a:ext>
            </a:extLst>
          </p:cNvPr>
          <p:cNvPicPr>
            <a:picLocks noChangeAspect="1"/>
          </p:cNvPicPr>
          <p:nvPr/>
        </p:nvPicPr>
        <p:blipFill rotWithShape="1">
          <a:blip r:embed="rId5"/>
          <a:srcRect b="5003"/>
          <a:stretch/>
        </p:blipFill>
        <p:spPr>
          <a:xfrm>
            <a:off x="4838907" y="1218329"/>
            <a:ext cx="3601831" cy="4607807"/>
          </a:xfrm>
          <a:prstGeom prst="rect">
            <a:avLst/>
          </a:prstGeom>
          <a:ln>
            <a:noFill/>
          </a:ln>
          <a:effectLst>
            <a:outerShdw blurRad="292100" dist="139700" dir="2700000" algn="tl" rotWithShape="0">
              <a:srgbClr val="333333">
                <a:alpha val="65000"/>
              </a:srgbClr>
            </a:outerShdw>
          </a:effectLst>
        </p:spPr>
      </p:pic>
      <p:pic>
        <p:nvPicPr>
          <p:cNvPr id="8" name="图片 7" descr="ESASr Renal">
            <a:extLst>
              <a:ext uri="{FF2B5EF4-FFF2-40B4-BE49-F238E27FC236}">
                <a16:creationId xmlns:a16="http://schemas.microsoft.com/office/drawing/2014/main" id="{4151518A-00AE-4687-9ADA-DD5DB2EB4059}"/>
              </a:ext>
            </a:extLst>
          </p:cNvPr>
          <p:cNvPicPr>
            <a:picLocks noChangeAspect="1"/>
          </p:cNvPicPr>
          <p:nvPr/>
        </p:nvPicPr>
        <p:blipFill rotWithShape="1">
          <a:blip r:embed="rId6"/>
          <a:srcRect t="8949"/>
          <a:stretch/>
        </p:blipFill>
        <p:spPr>
          <a:xfrm>
            <a:off x="744757" y="1218329"/>
            <a:ext cx="3910069" cy="4607807"/>
          </a:xfrm>
          <a:prstGeom prst="rect">
            <a:avLst/>
          </a:prstGeom>
          <a:ln>
            <a:noFill/>
          </a:ln>
          <a:effectLst>
            <a:outerShdw blurRad="292100" dist="139700" dir="2700000" algn="tl" rotWithShape="0">
              <a:srgbClr val="333333">
                <a:alpha val="65000"/>
              </a:srgbClr>
            </a:outerShdw>
          </a:effectLst>
        </p:spPr>
      </p:pic>
      <p:sp>
        <p:nvSpPr>
          <p:cNvPr id="11268" name="标题 1">
            <a:extLst>
              <a:ext uri="{FF2B5EF4-FFF2-40B4-BE49-F238E27FC236}">
                <a16:creationId xmlns:a16="http://schemas.microsoft.com/office/drawing/2014/main" id="{B391721C-3C7D-42B0-B644-051886B5B019}"/>
              </a:ext>
            </a:extLst>
          </p:cNvPr>
          <p:cNvSpPr>
            <a:spLocks noGrp="1" noChangeArrowheads="1"/>
          </p:cNvSpPr>
          <p:nvPr>
            <p:ph type="title"/>
          </p:nvPr>
        </p:nvSpPr>
        <p:spPr>
          <a:xfrm>
            <a:off x="1269638" y="-2323"/>
            <a:ext cx="8229600" cy="1143000"/>
          </a:xfrm>
        </p:spPr>
        <p:txBody>
          <a:bodyPr/>
          <a:lstStyle/>
          <a:p>
            <a:pPr algn="ctr" defTabSz="1217613" eaLnBrk="1" hangingPunct="1"/>
            <a:r>
              <a:rPr lang="zh-CN" altLang="en-US" dirty="0"/>
              <a:t> 症状评估工具</a:t>
            </a:r>
            <a:r>
              <a:rPr lang="en-US" altLang="zh-CN" dirty="0"/>
              <a:t>-</a:t>
            </a:r>
            <a:r>
              <a:rPr lang="en-US" altLang="zh-CN" dirty="0" err="1"/>
              <a:t>ESAS-r:Renal</a:t>
            </a:r>
            <a:endParaRPr lang="zh-CN" altLang="en-US" dirty="0"/>
          </a:p>
        </p:txBody>
      </p:sp>
      <p:pic>
        <p:nvPicPr>
          <p:cNvPr id="10" name="音频 9">
            <a:hlinkClick r:id="" action="ppaction://media"/>
            <a:extLst>
              <a:ext uri="{FF2B5EF4-FFF2-40B4-BE49-F238E27FC236}">
                <a16:creationId xmlns:a16="http://schemas.microsoft.com/office/drawing/2014/main" id="{DE879EC2-CB0F-4A9F-9420-64E7D08F36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pic>
        <p:nvPicPr>
          <p:cNvPr id="11" name="图片 1" descr="A593DCEE556F14BDD2B508B601759387">
            <a:extLst>
              <a:ext uri="{FF2B5EF4-FFF2-40B4-BE49-F238E27FC236}">
                <a16:creationId xmlns:a16="http://schemas.microsoft.com/office/drawing/2014/main" id="{04855953-1CE2-4C67-8524-E24A31B41F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 descr="缓和医疗分logo">
            <a:extLst>
              <a:ext uri="{FF2B5EF4-FFF2-40B4-BE49-F238E27FC236}">
                <a16:creationId xmlns:a16="http://schemas.microsoft.com/office/drawing/2014/main" id="{DAE6F93F-367D-4196-9D10-EABF20109B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2768"/>
    </mc:Choice>
    <mc:Fallback xmlns="">
      <p:transition spd="slow" advTm="4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5709" x="5710238" y="4206875"/>
          <p14:tracePt t="5720" x="5684838" y="4189413"/>
          <p14:tracePt t="5733" x="5641975" y="4171950"/>
          <p14:tracePt t="5741" x="5616575" y="4156075"/>
          <p14:tracePt t="5748" x="5608638" y="4156075"/>
          <p14:tracePt t="5755" x="5600700" y="4156075"/>
          <p14:tracePt t="5762" x="5591175" y="4146550"/>
          <p14:tracePt t="5771" x="5583238" y="4138613"/>
          <p14:tracePt t="5778" x="5575300" y="4130675"/>
          <p14:tracePt t="5787" x="5557838" y="4121150"/>
          <p14:tracePt t="5794" x="5549900" y="4113213"/>
          <p14:tracePt t="5803" x="5532438" y="4095750"/>
          <p14:tracePt t="5810" x="5514975" y="4087813"/>
          <p14:tracePt t="5819" x="5456238" y="4052888"/>
          <p14:tracePt t="5826" x="5413375" y="4037013"/>
          <p14:tracePt t="5835" x="5337175" y="3986213"/>
          <p14:tracePt t="5843" x="5235575" y="3951288"/>
          <p14:tracePt t="5849" x="5141913" y="3908425"/>
          <p14:tracePt t="5857" x="5048250" y="3875088"/>
          <p14:tracePt t="5864" x="4962525" y="3832225"/>
          <p14:tracePt t="5873" x="4843463" y="3781425"/>
          <p14:tracePt t="5880" x="4759325" y="3748088"/>
          <p14:tracePt t="5889" x="4691063" y="3730625"/>
          <p14:tracePt t="5896" x="4605338" y="3687763"/>
          <p14:tracePt t="5905" x="4554538" y="3662363"/>
          <p14:tracePt t="5912" x="4495800" y="3636963"/>
          <p14:tracePt t="5921" x="4445000" y="3611563"/>
          <p14:tracePt t="5928" x="4368800" y="3568700"/>
          <p14:tracePt t="5935" x="4316413" y="3543300"/>
          <p14:tracePt t="5942" x="4224338" y="3492500"/>
          <p14:tracePt t="5951" x="4121150" y="3441700"/>
          <p14:tracePt t="5959" x="4037013" y="3390900"/>
          <p14:tracePt t="5967" x="3917950" y="3330575"/>
          <p14:tracePt t="5975" x="3798888" y="3271838"/>
          <p14:tracePt t="5983" x="3679825" y="3228975"/>
          <p14:tracePt t="5991" x="3578225" y="3170238"/>
          <p14:tracePt t="5998" x="3459163" y="3127375"/>
          <p14:tracePt t="6007" x="3355975" y="3076575"/>
          <p14:tracePt t="6014" x="3263900" y="3041650"/>
          <p14:tracePt t="6023" x="3144838" y="3000375"/>
          <p14:tracePt t="6028" x="3059113" y="2949575"/>
          <p14:tracePt t="6037" x="2957513" y="2897188"/>
          <p14:tracePt t="6044" x="2838450" y="2838450"/>
          <p14:tracePt t="6053" x="2719388" y="2778125"/>
          <p14:tracePt t="6060" x="2600325" y="2701925"/>
          <p14:tracePt t="6069" x="2463800" y="2633663"/>
          <p14:tracePt t="6076" x="2319338" y="2541588"/>
          <p14:tracePt t="6085" x="2200275" y="2481263"/>
          <p14:tracePt t="6092" x="2098675" y="2422525"/>
          <p14:tracePt t="6101" x="2005013" y="2362200"/>
          <p14:tracePt t="6109" x="1946275" y="2319338"/>
          <p14:tracePt t="6114" x="1920875" y="2311400"/>
          <p14:tracePt t="6123" x="1885950" y="2268538"/>
          <p14:tracePt t="6130" x="1860550" y="2252663"/>
          <p14:tracePt t="6139" x="1844675" y="2243138"/>
          <p14:tracePt t="6146" x="1819275" y="2217738"/>
          <p14:tracePt t="6155" x="1809750" y="2209800"/>
          <p14:tracePt t="6162" x="1809750" y="2200275"/>
          <p14:tracePt t="6171" x="1793875" y="2184400"/>
          <p14:tracePt t="6178" x="1776413" y="2159000"/>
          <p14:tracePt t="6187" x="1766888" y="2141538"/>
          <p14:tracePt t="6194" x="1741488" y="2116138"/>
          <p14:tracePt t="6201" x="1725613" y="2108200"/>
          <p14:tracePt t="6209" x="1708150" y="2082800"/>
          <p14:tracePt t="6217" x="1682750" y="2055813"/>
          <p14:tracePt t="6225" x="1639888" y="2030413"/>
          <p14:tracePt t="6233" x="1639888" y="2022475"/>
          <p14:tracePt t="6241" x="1614488" y="2005013"/>
          <p14:tracePt t="6248" x="1597025" y="1989138"/>
          <p14:tracePt t="6257" x="1581150" y="1979613"/>
          <p14:tracePt t="6264" x="1563688" y="1963738"/>
          <p14:tracePt t="6273" x="1555750" y="1954213"/>
          <p14:tracePt t="6281" x="1530350" y="1928813"/>
          <p14:tracePt t="6289" x="1487488" y="1903413"/>
          <p14:tracePt t="6294" x="1452563" y="1878013"/>
          <p14:tracePt t="6303" x="1427163" y="1852613"/>
          <p14:tracePt t="6310" x="1376363" y="1809750"/>
          <p14:tracePt t="6319" x="1350963" y="1793875"/>
          <p14:tracePt t="6326" x="1308100" y="1758950"/>
          <p14:tracePt t="6335" x="1282700" y="1733550"/>
          <p14:tracePt t="6342" x="1257300" y="1716088"/>
          <p14:tracePt t="6351" x="1231900" y="1700213"/>
          <p14:tracePt t="6359" x="1206500" y="1674813"/>
          <p14:tracePt t="6367" x="1181100" y="1665288"/>
          <p14:tracePt t="6375" x="1173163" y="1657350"/>
          <p14:tracePt t="6380" x="1147763" y="1631950"/>
          <p14:tracePt t="6389" x="1130300" y="1622425"/>
          <p14:tracePt t="6396" x="1104900" y="1597025"/>
          <p14:tracePt t="6405" x="1096963" y="1581150"/>
          <p14:tracePt t="6412" x="1087438" y="1581150"/>
          <p14:tracePt t="6421" x="1054100" y="1555750"/>
          <p14:tracePt t="6428" x="1019175" y="1538288"/>
          <p14:tracePt t="6437" x="993775" y="1512888"/>
          <p14:tracePt t="6444" x="968375" y="1495425"/>
          <p14:tracePt t="6453" x="935038" y="1477963"/>
          <p14:tracePt t="6460" x="917575" y="1470025"/>
          <p14:tracePt t="6467" x="892175" y="1452563"/>
          <p14:tracePt t="6475" x="866775" y="1436688"/>
          <p14:tracePt t="6483" x="858838" y="1436688"/>
          <p14:tracePt t="6491" x="849313" y="1436688"/>
          <p14:tracePt t="6499" x="841375" y="1436688"/>
          <p14:tracePt t="6539" x="833438" y="1427163"/>
          <p14:tracePt t="6555" x="798513" y="1419225"/>
          <p14:tracePt t="6560" x="781050" y="1419225"/>
          <p14:tracePt t="6569" x="765175" y="1411288"/>
          <p14:tracePt t="6576" x="747713" y="1411288"/>
          <p14:tracePt t="6585" x="730250" y="1411288"/>
          <p14:tracePt t="6593" x="722313" y="1411288"/>
          <p14:tracePt t="6609" x="714375" y="1411288"/>
          <p14:tracePt t="6617" x="704850" y="1411288"/>
          <p14:tracePt t="6907" x="679450" y="1427163"/>
          <p14:tracePt t="6912" x="663575" y="1436688"/>
          <p14:tracePt t="6921" x="654050" y="1452563"/>
          <p14:tracePt t="6928" x="646113" y="1462088"/>
          <p14:tracePt t="6937" x="628650" y="1477963"/>
          <p14:tracePt t="6944" x="620713" y="1477963"/>
          <p14:tracePt t="6967" x="603250" y="1504950"/>
          <p14:tracePt t="6969" x="595313" y="1512888"/>
          <p14:tracePt t="6985" x="585788" y="1520825"/>
          <p14:tracePt t="6993" x="577850" y="1538288"/>
          <p14:tracePt t="7007" x="569913" y="1546225"/>
          <p14:tracePt t="7023" x="552450" y="1555750"/>
          <p14:tracePt t="7030" x="544513" y="1571625"/>
          <p14:tracePt t="7047" x="534988" y="1581150"/>
          <p14:tracePt t="7063" x="527050" y="1589088"/>
          <p14:tracePt t="7079" x="509588" y="1606550"/>
          <p14:tracePt t="7087" x="501650" y="1622425"/>
          <p14:tracePt t="7101" x="476250" y="1657350"/>
          <p14:tracePt t="7109" x="466725" y="1674813"/>
          <p14:tracePt t="7117" x="450850" y="1700213"/>
          <p14:tracePt t="7125" x="450850" y="1708150"/>
          <p14:tracePt t="7133" x="441325" y="1733550"/>
          <p14:tracePt t="7141" x="441325" y="1751013"/>
          <p14:tracePt t="7149" x="433388" y="1766888"/>
          <p14:tracePt t="7157" x="425450" y="1784350"/>
          <p14:tracePt t="7164" x="425450" y="1809750"/>
          <p14:tracePt t="7179" x="415925" y="1827213"/>
          <p14:tracePt t="7187" x="415925" y="1852613"/>
          <p14:tracePt t="7194" x="415925" y="1860550"/>
          <p14:tracePt t="7203" x="415925" y="1870075"/>
          <p14:tracePt t="7210" x="407988" y="1885950"/>
          <p14:tracePt t="7219" x="407988" y="1895475"/>
          <p14:tracePt t="7226" x="407988" y="1903413"/>
          <p14:tracePt t="7235" x="407988" y="1911350"/>
          <p14:tracePt t="7242" x="407988" y="1946275"/>
          <p14:tracePt t="7251" x="400050" y="1971675"/>
          <p14:tracePt t="7258" x="400050" y="1979613"/>
          <p14:tracePt t="7267" x="400050" y="2005013"/>
          <p14:tracePt t="7273" x="400050" y="2039938"/>
          <p14:tracePt t="7280" x="390525" y="2065338"/>
          <p14:tracePt t="7289" x="390525" y="2082800"/>
          <p14:tracePt t="7296" x="390525" y="2116138"/>
          <p14:tracePt t="7305" x="390525" y="2141538"/>
          <p14:tracePt t="7312" x="390525" y="2159000"/>
          <p14:tracePt t="7321" x="390525" y="2192338"/>
          <p14:tracePt t="7328" x="382588" y="2217738"/>
          <p14:tracePt t="7337" x="382588" y="2252663"/>
          <p14:tracePt t="7344" x="382588" y="2268538"/>
          <p14:tracePt t="7353" x="382588" y="2311400"/>
          <p14:tracePt t="7358" x="382588" y="2336800"/>
          <p14:tracePt t="7367" x="382588" y="2379663"/>
          <p14:tracePt t="7375" x="374650" y="2413000"/>
          <p14:tracePt t="7382" x="374650" y="2455863"/>
          <p14:tracePt t="7391" x="374650" y="2498725"/>
          <p14:tracePt t="7399" x="374650" y="2574925"/>
          <p14:tracePt t="7409" x="374650" y="2617788"/>
          <p14:tracePt t="7414" x="374650" y="2701925"/>
          <p14:tracePt t="7423" x="374650" y="2770188"/>
          <p14:tracePt t="7430" x="374650" y="2855913"/>
          <p14:tracePt t="7439" x="374650" y="2914650"/>
          <p14:tracePt t="7444" x="374650" y="3000375"/>
          <p14:tracePt t="7453" x="374650" y="3059113"/>
          <p14:tracePt t="7460" x="374650" y="3101975"/>
          <p14:tracePt t="7469" x="374650" y="3170238"/>
          <p14:tracePt t="7477" x="374650" y="3203575"/>
          <p14:tracePt t="7485" x="374650" y="3271838"/>
          <p14:tracePt t="7493" x="374650" y="3314700"/>
          <p14:tracePt t="7501" x="374650" y="3382963"/>
          <p14:tracePt t="7508" x="374650" y="3441700"/>
          <p14:tracePt t="7517" x="374650" y="3517900"/>
          <p14:tracePt t="7525" x="374650" y="3568700"/>
          <p14:tracePt t="7532" x="374650" y="3619500"/>
          <p14:tracePt t="7539" x="374650" y="3671888"/>
          <p14:tracePt t="7546" x="374650" y="3722688"/>
          <p14:tracePt t="7555" x="374650" y="3790950"/>
          <p14:tracePt t="7562" x="374650" y="3849688"/>
          <p14:tracePt t="7571" x="382588" y="3917950"/>
          <p14:tracePt t="7578" x="382588" y="3951288"/>
          <p14:tracePt t="7587" x="390525" y="4019550"/>
          <p14:tracePt t="7595" x="390525" y="4062413"/>
          <p14:tracePt t="7603" x="390525" y="4095750"/>
          <p14:tracePt t="7610" x="390525" y="4138613"/>
          <p14:tracePt t="7619" x="390525" y="4156075"/>
          <p14:tracePt t="7624" x="390525" y="4189413"/>
          <p14:tracePt t="7633" x="400050" y="4232275"/>
          <p14:tracePt t="7641" x="400050" y="4257675"/>
          <p14:tracePt t="7649" x="400050" y="4300538"/>
          <p14:tracePt t="7657" x="400050" y="4325938"/>
          <p14:tracePt t="7667" x="400050" y="4376738"/>
          <p14:tracePt t="7673" x="407988" y="4402138"/>
          <p14:tracePt t="7680" x="407988" y="4445000"/>
          <p14:tracePt t="7689" x="407988" y="4460875"/>
          <p14:tracePt t="7696" x="407988" y="4503738"/>
          <p14:tracePt t="7705" x="407988" y="4529138"/>
          <p14:tracePt t="7710" x="407988" y="4554538"/>
          <p14:tracePt t="7719" x="407988" y="4572000"/>
          <p14:tracePt t="7726" x="415925" y="4597400"/>
          <p14:tracePt t="7735" x="415925" y="4614863"/>
          <p14:tracePt t="7742" x="415925" y="4630738"/>
          <p14:tracePt t="7751" x="415925" y="4665663"/>
          <p14:tracePt t="7759" x="415925" y="4691063"/>
          <p14:tracePt t="7769" x="415925" y="4733925"/>
          <p14:tracePt t="7775" x="415925" y="4759325"/>
          <p14:tracePt t="7782" x="415925" y="4802188"/>
          <p14:tracePt t="7791" x="415925" y="4827588"/>
          <p14:tracePt t="7796" x="425450" y="4868863"/>
          <p14:tracePt t="7805" x="425450" y="4894263"/>
          <p14:tracePt t="7812" x="425450" y="4919663"/>
          <p14:tracePt t="7821" x="425450" y="4937125"/>
          <p14:tracePt t="7828" x="425450" y="4954588"/>
          <p14:tracePt t="7837" x="425450" y="4979988"/>
          <p14:tracePt t="7844" x="425450" y="4997450"/>
          <p14:tracePt t="7853" x="433388" y="5030788"/>
          <p14:tracePt t="7860" x="433388" y="5056188"/>
          <p14:tracePt t="7871" x="441325" y="5091113"/>
          <p14:tracePt t="7876" x="441325" y="5106988"/>
          <p14:tracePt t="7885" x="450850" y="5149850"/>
          <p14:tracePt t="7891" x="458788" y="5157788"/>
          <p14:tracePt t="7899" x="458788" y="5175250"/>
          <p14:tracePt t="7907" x="466725" y="5208588"/>
          <p14:tracePt t="7915" x="466725" y="5218113"/>
          <p14:tracePt t="7923" x="476250" y="5235575"/>
          <p14:tracePt t="7930" x="476250" y="5251450"/>
          <p14:tracePt t="7950" x="476250" y="5286375"/>
          <p14:tracePt t="7955" x="476250" y="5302250"/>
          <p14:tracePt t="7962" x="484188" y="5311775"/>
          <p14:tracePt t="7973" x="484188" y="5327650"/>
          <p14:tracePt t="7978" x="492125" y="5345113"/>
          <p14:tracePt t="7985" x="492125" y="5353050"/>
          <p14:tracePt t="7992" x="501650" y="5362575"/>
          <p14:tracePt t="8009" x="509588" y="5370513"/>
          <p14:tracePt t="8025" x="509588" y="5380038"/>
          <p14:tracePt t="8041" x="509588" y="5387975"/>
          <p14:tracePt t="8057" x="519113" y="5405438"/>
          <p14:tracePt t="8071" x="527050" y="5413375"/>
          <p14:tracePt t="8078" x="534988" y="5430838"/>
          <p14:tracePt t="8087" x="544513" y="5438775"/>
          <p14:tracePt t="8094" x="544513" y="5446713"/>
          <p14:tracePt t="8111" x="552450" y="5456238"/>
          <p14:tracePt t="8119" x="552450" y="5464175"/>
          <p14:tracePt t="8143" x="560388" y="5472113"/>
          <p14:tracePt t="8205" x="560388" y="5481638"/>
          <p14:tracePt t="8229" x="569913" y="5481638"/>
          <p14:tracePt t="8251" x="577850" y="5489575"/>
          <p14:tracePt t="8291" x="603250" y="5514975"/>
          <p14:tracePt t="8307" x="611188" y="5532438"/>
          <p14:tracePt t="8315" x="628650" y="5540375"/>
          <p14:tracePt t="8323" x="636588" y="5557838"/>
          <p14:tracePt t="8328" x="654050" y="5557838"/>
          <p14:tracePt t="8353" x="663575" y="5565775"/>
          <p14:tracePt t="8377" x="679450" y="5575300"/>
          <p14:tracePt t="8401" x="688975" y="5591175"/>
          <p14:tracePt t="8415" x="696913" y="5591175"/>
          <p14:tracePt t="8431" x="714375" y="5591175"/>
          <p14:tracePt t="8439" x="714375" y="5600700"/>
          <p14:tracePt t="8455" x="722313" y="5608638"/>
          <p14:tracePt t="8479" x="730250" y="5608638"/>
          <p14:tracePt t="8503" x="730250" y="5616575"/>
          <p14:tracePt t="8518" x="739775" y="5616575"/>
          <p14:tracePt t="8689" x="755650" y="5616575"/>
          <p14:tracePt t="8705" x="781050" y="5616575"/>
          <p14:tracePt t="8721" x="808038" y="5616575"/>
          <p14:tracePt t="8737" x="823913" y="5616575"/>
          <p14:tracePt t="8753" x="833438" y="5616575"/>
          <p14:tracePt t="8769" x="841375" y="5616575"/>
          <p14:tracePt t="8831" x="858838" y="5616575"/>
          <p14:tracePt t="8855" x="866775" y="5616575"/>
          <p14:tracePt t="8917" x="874713" y="5616575"/>
          <p14:tracePt t="8955" x="892175" y="5616575"/>
          <p14:tracePt t="9003" x="900113" y="5616575"/>
          <p14:tracePt t="9041" x="909638" y="5616575"/>
          <p14:tracePt t="9065" x="917575" y="5616575"/>
          <p14:tracePt t="9089" x="925513" y="5616575"/>
          <p14:tracePt t="9113" x="942975" y="5616575"/>
          <p14:tracePt t="9175" x="952500" y="5616575"/>
          <p14:tracePt t="9203" x="960438" y="5608638"/>
          <p14:tracePt t="9215" x="960438" y="5600700"/>
          <p14:tracePt t="9237" x="985838" y="5591175"/>
          <p14:tracePt t="9253" x="993775" y="5591175"/>
          <p14:tracePt t="9269" x="1003300" y="5583238"/>
          <p14:tracePt t="9293" x="1011238" y="5575300"/>
          <p14:tracePt t="9315" x="1019175" y="5575300"/>
          <p14:tracePt t="9331" x="1028700" y="5565775"/>
          <p14:tracePt t="9355" x="1036638" y="5557838"/>
          <p14:tracePt t="10043" x="1036638" y="5549900"/>
          <p14:tracePt t="10051" x="1054100" y="5507038"/>
          <p14:tracePt t="10059" x="1079500" y="5438775"/>
          <p14:tracePt t="10067" x="1096963" y="5421313"/>
          <p14:tracePt t="10075" x="1112838" y="5370513"/>
          <p14:tracePt t="10083" x="1130300" y="5302250"/>
          <p14:tracePt t="10091" x="1155700" y="5226050"/>
          <p14:tracePt t="10098" x="1173163" y="5149850"/>
          <p14:tracePt t="10107" x="1198563" y="5064125"/>
          <p14:tracePt t="10115" x="1223963" y="4962525"/>
          <p14:tracePt t="10123" x="1241425" y="4868863"/>
          <p14:tracePt t="10128" x="1266825" y="4733925"/>
          <p14:tracePt t="10137" x="1274763" y="4630738"/>
          <p14:tracePt t="10145" x="1300163" y="4452938"/>
          <p14:tracePt t="10153" x="1325563" y="4308475"/>
          <p14:tracePt t="10160" x="1368425" y="4121150"/>
          <p14:tracePt t="10169" x="1393825" y="3935413"/>
          <p14:tracePt t="10176" x="1419225" y="3738563"/>
          <p14:tracePt t="10185" x="1452563" y="3527425"/>
          <p14:tracePt t="10192" x="1470025" y="3365500"/>
          <p14:tracePt t="10201" x="1487488" y="3203575"/>
          <p14:tracePt t="10206" x="1487488" y="3094038"/>
          <p14:tracePt t="10215" x="1487488" y="2982913"/>
          <p14:tracePt t="10227" x="1487488" y="2881313"/>
          <p14:tracePt t="10230" x="1487488" y="2820988"/>
          <p14:tracePt t="10239" x="1487488" y="2752725"/>
          <p14:tracePt t="10247" x="1462088" y="2693988"/>
          <p14:tracePt t="10255" x="1444625" y="2643188"/>
          <p14:tracePt t="10262" x="1427163" y="2582863"/>
          <p14:tracePt t="10271" x="1393825" y="2506663"/>
          <p14:tracePt t="10279" x="1360488" y="2455863"/>
          <p14:tracePt t="10287" x="1333500" y="2397125"/>
          <p14:tracePt t="10294" x="1300163" y="2344738"/>
          <p14:tracePt t="10301" x="1274763" y="2293938"/>
          <p14:tracePt t="10308" x="1231900" y="2227263"/>
          <p14:tracePt t="10317" x="1181100" y="2149475"/>
          <p14:tracePt t="10329" x="1130300" y="2090738"/>
          <p14:tracePt t="10333" x="1087438" y="2014538"/>
          <p14:tracePt t="10341" x="1044575" y="1963738"/>
          <p14:tracePt t="10349" x="993775" y="1895475"/>
          <p14:tracePt t="10357" x="977900" y="1870075"/>
          <p14:tracePt t="10365" x="952500" y="1844675"/>
          <p14:tracePt t="10373" x="935038" y="1819275"/>
          <p14:tracePt t="10381" x="925513" y="1819275"/>
          <p14:tracePt t="10387" x="925513" y="1809750"/>
          <p14:tracePt t="10395" x="917575" y="1793875"/>
          <p14:tracePt t="10403" x="909638" y="1793875"/>
          <p14:tracePt t="10419" x="900113" y="1776413"/>
          <p14:tracePt t="10426" x="892175" y="1758950"/>
          <p14:tracePt t="10435" x="892175" y="1751013"/>
          <p14:tracePt t="10443" x="884238" y="1716088"/>
          <p14:tracePt t="10451" x="874713" y="1708150"/>
          <p14:tracePt t="10458" x="866775" y="1700213"/>
          <p14:tracePt t="10467" x="849313" y="1674813"/>
          <p14:tracePt t="10472" x="849313" y="1665288"/>
          <p14:tracePt t="10480" x="841375" y="1657350"/>
          <p14:tracePt t="10489" x="841375" y="1649413"/>
          <p14:tracePt t="10505" x="841375" y="1639888"/>
          <p14:tracePt t="10521" x="833438" y="1631950"/>
          <p14:tracePt t="10803" x="841375" y="1631950"/>
          <p14:tracePt t="10819" x="866775" y="1657350"/>
          <p14:tracePt t="10833" x="935038" y="1690688"/>
          <p14:tracePt t="10840" x="985838" y="1708150"/>
          <p14:tracePt t="10849" x="1062038" y="1716088"/>
          <p14:tracePt t="10857" x="1130300" y="1741488"/>
          <p14:tracePt t="10865" x="1189038" y="1751013"/>
          <p14:tracePt t="10873" x="1266825" y="1751013"/>
          <p14:tracePt t="10880" x="1350963" y="1758950"/>
          <p14:tracePt t="10889" x="1411288" y="1776413"/>
          <p14:tracePt t="10897" x="1487488" y="1776413"/>
          <p14:tracePt t="10905" x="1538288" y="1776413"/>
          <p14:tracePt t="10912" x="1571625" y="1776413"/>
          <p14:tracePt t="10921" x="1597025" y="1776413"/>
          <p14:tracePt t="10926" x="1614488" y="1776413"/>
          <p14:tracePt t="10943" x="1622425" y="1776413"/>
          <p14:tracePt t="10951" x="1631950" y="1776413"/>
          <p14:tracePt t="10999" x="1649413" y="1758950"/>
          <p14:tracePt t="11013" x="1665288" y="1751013"/>
          <p14:tracePt t="11021" x="1682750" y="1741488"/>
          <p14:tracePt t="11037" x="1690688" y="1725613"/>
          <p14:tracePt t="11045" x="1700213" y="1708150"/>
          <p14:tracePt t="11053" x="1716088" y="1682750"/>
          <p14:tracePt t="11060" x="1725613" y="1674813"/>
          <p14:tracePt t="11069" x="1725613" y="1657350"/>
          <p14:tracePt t="11076" x="1733550" y="1649413"/>
          <p14:tracePt t="11093" x="1733550" y="1631950"/>
          <p14:tracePt t="11101" x="1733550" y="1622425"/>
          <p14:tracePt t="11106" x="1733550" y="1614488"/>
          <p14:tracePt t="11123" x="1733550" y="1597025"/>
          <p14:tracePt t="11131" x="1733550" y="1589088"/>
          <p14:tracePt t="11139" x="1733550" y="1571625"/>
          <p14:tracePt t="11147" x="1725613" y="1546225"/>
          <p14:tracePt t="11155" x="1716088" y="1538288"/>
          <p14:tracePt t="11162" x="1690688" y="1512888"/>
          <p14:tracePt t="11171" x="1682750" y="1495425"/>
          <p14:tracePt t="11178" x="1657350" y="1470025"/>
          <p14:tracePt t="11185" x="1649413" y="1452563"/>
          <p14:tracePt t="11192" x="1639888" y="1444625"/>
          <p14:tracePt t="11201" x="1631950" y="1444625"/>
          <p14:tracePt t="11217" x="1622425" y="1436688"/>
          <p14:tracePt t="11295" x="1589088" y="1436688"/>
          <p14:tracePt t="11303" x="1571625" y="1436688"/>
          <p14:tracePt t="11311" x="1555750" y="1436688"/>
          <p14:tracePt t="11319" x="1530350" y="1436688"/>
          <p14:tracePt t="11326" x="1520825" y="1436688"/>
          <p14:tracePt t="11335" x="1495425" y="1444625"/>
          <p14:tracePt t="11342" x="1487488" y="1444625"/>
          <p14:tracePt t="11353" x="1487488" y="1452563"/>
          <p14:tracePt t="11365" x="1477963" y="1452563"/>
          <p14:tracePt t="11382" x="1470025" y="1452563"/>
          <p14:tracePt t="11405" x="1470025" y="1477963"/>
          <p14:tracePt t="11421" x="1462088" y="1495425"/>
          <p14:tracePt t="11428" x="1462088" y="1504950"/>
          <p14:tracePt t="11437" x="1452563" y="1520825"/>
          <p14:tracePt t="11455" x="1452563" y="1538288"/>
          <p14:tracePt t="11458" x="1452563" y="1546225"/>
          <p14:tracePt t="11475" x="1452563" y="1555750"/>
          <p14:tracePt t="11483" x="1452563" y="1571625"/>
          <p14:tracePt t="11507" x="1452563" y="1597025"/>
          <p14:tracePt t="11515" x="1452563" y="1606550"/>
          <p14:tracePt t="11523" x="1452563" y="1614488"/>
          <p14:tracePt t="11531" x="1452563" y="1631950"/>
          <p14:tracePt t="11539" x="1452563" y="1639888"/>
          <p14:tracePt t="11544" x="1452563" y="1665288"/>
          <p14:tracePt t="11557" x="1452563" y="1682750"/>
          <p14:tracePt t="11569" x="1470025" y="1708150"/>
          <p14:tracePt t="11576" x="1487488" y="1725613"/>
          <p14:tracePt t="11585" x="1495425" y="1741488"/>
          <p14:tracePt t="11592" x="1504950" y="1751013"/>
          <p14:tracePt t="11601" x="1512888" y="1758950"/>
          <p14:tracePt t="11608" x="1512888" y="1776413"/>
          <p14:tracePt t="11617" x="1520825" y="1784350"/>
          <p14:tracePt t="11624" x="1530350" y="1793875"/>
          <p14:tracePt t="11631" x="1546225" y="1801813"/>
          <p14:tracePt t="11639" x="1546225" y="1809750"/>
          <p14:tracePt t="11647" x="1563688" y="1827213"/>
          <p14:tracePt t="11655" x="1581150" y="1827213"/>
          <p14:tracePt t="11679" x="1597025" y="1827213"/>
          <p14:tracePt t="11687" x="1606550" y="1827213"/>
          <p14:tracePt t="11703" x="1614488" y="1827213"/>
          <p14:tracePt t="11717" x="1631950" y="1835150"/>
          <p14:tracePt t="11725" x="1639888" y="1835150"/>
          <p14:tracePt t="11733" x="1649413" y="1835150"/>
          <p14:tracePt t="11749" x="1657350" y="1835150"/>
          <p14:tracePt t="11789" x="1665288" y="1835150"/>
          <p14:tracePt t="11803" x="1674813" y="1835150"/>
          <p14:tracePt t="11827" x="1682750" y="1835150"/>
          <p14:tracePt t="11851" x="1700213" y="1835150"/>
          <p14:tracePt t="11858" x="1716088" y="1835150"/>
          <p14:tracePt t="11875" x="1725613" y="1827213"/>
          <p14:tracePt t="11883" x="1733550" y="1819275"/>
          <p14:tracePt t="11897" x="1751013" y="1809750"/>
          <p14:tracePt t="11921" x="1758950" y="1793875"/>
          <p14:tracePt t="11945" x="1766888" y="1776413"/>
          <p14:tracePt t="11969" x="1776413" y="1766888"/>
          <p14:tracePt t="11976" x="1776413" y="1751013"/>
          <p14:tracePt t="11983" x="1776413" y="1733550"/>
          <p14:tracePt t="11999" x="1776413" y="1725613"/>
          <p14:tracePt t="12007" x="1776413" y="1716088"/>
          <p14:tracePt t="12015" x="1776413" y="1708150"/>
          <p14:tracePt t="12023" x="1776413" y="1690688"/>
          <p14:tracePt t="12031" x="1766888" y="1682750"/>
          <p14:tracePt t="12039" x="1766888" y="1674813"/>
          <p14:tracePt t="12047" x="1766888" y="1665288"/>
          <p14:tracePt t="12055" x="1758950" y="1649413"/>
          <p14:tracePt t="12085" x="1741488" y="1631950"/>
          <p14:tracePt t="12101" x="1733550" y="1614488"/>
          <p14:tracePt t="12117" x="1725613" y="1606550"/>
          <p14:tracePt t="12125" x="1708150" y="1597025"/>
          <p14:tracePt t="12141" x="1690688" y="1581150"/>
          <p14:tracePt t="12149" x="1665288" y="1563688"/>
          <p14:tracePt t="12157" x="1657350" y="1555750"/>
          <p14:tracePt t="12162" x="1639888" y="1546225"/>
          <p14:tracePt t="12171" x="1631950" y="1546225"/>
          <p14:tracePt t="12178" x="1622425" y="1546225"/>
          <p14:tracePt t="12187" x="1614488" y="1538288"/>
          <p14:tracePt t="12194" x="1597025" y="1530350"/>
          <p14:tracePt t="12203" x="1589088" y="1530350"/>
          <p14:tracePt t="12210" x="1571625" y="1520825"/>
          <p14:tracePt t="12219" x="1563688" y="1520825"/>
          <p14:tracePt t="12226" x="1555750" y="1512888"/>
          <p14:tracePt t="12235" x="1520825" y="1504950"/>
          <p14:tracePt t="12242" x="1495425" y="1504950"/>
          <p14:tracePt t="12249" x="1477963" y="1504950"/>
          <p14:tracePt t="12257" x="1444625" y="1495425"/>
          <p14:tracePt t="12265" x="1436688" y="1495425"/>
          <p14:tracePt t="12275" x="1419225" y="1495425"/>
          <p14:tracePt t="12281" x="1401763" y="1495425"/>
          <p14:tracePt t="12289" x="1393825" y="1495425"/>
          <p14:tracePt t="12305" x="1376363" y="1495425"/>
          <p14:tracePt t="12321" x="1368425" y="1495425"/>
          <p14:tracePt t="12359" x="1350963" y="1495425"/>
          <p14:tracePt t="12383" x="1343025" y="1512888"/>
          <p14:tracePt t="12399" x="1333500" y="1530350"/>
          <p14:tracePt t="12406" x="1333500" y="1538288"/>
          <p14:tracePt t="12423" x="1325563" y="1555750"/>
          <p14:tracePt t="12428" x="1325563" y="1571625"/>
          <p14:tracePt t="12437" x="1325563" y="1581150"/>
          <p14:tracePt t="12444" x="1325563" y="1589088"/>
          <p14:tracePt t="12453" x="1325563" y="1597025"/>
          <p14:tracePt t="12460" x="1325563" y="1614488"/>
          <p14:tracePt t="12469" x="1325563" y="1631950"/>
          <p14:tracePt t="12478" x="1325563" y="1639888"/>
          <p14:tracePt t="12485" x="1325563" y="1665288"/>
          <p14:tracePt t="12492" x="1325563" y="1682750"/>
          <p14:tracePt t="12501" x="1333500" y="1700213"/>
          <p14:tracePt t="12509" x="1333500" y="1725613"/>
          <p14:tracePt t="12517" x="1343025" y="1741488"/>
          <p14:tracePt t="12522" x="1350963" y="1766888"/>
          <p14:tracePt t="12531" x="1360488" y="1776413"/>
          <p14:tracePt t="12539" x="1376363" y="1801813"/>
          <p14:tracePt t="12546" x="1376363" y="1809750"/>
          <p14:tracePt t="12555" x="1385888" y="1819275"/>
          <p14:tracePt t="12562" x="1385888" y="1827213"/>
          <p14:tracePt t="12571" x="1393825" y="1844675"/>
          <p14:tracePt t="12587" x="1401763" y="1844675"/>
          <p14:tracePt t="12594" x="1411288" y="1860550"/>
          <p14:tracePt t="12609" x="1419225" y="1870075"/>
          <p14:tracePt t="12625" x="1436688" y="1885950"/>
          <p14:tracePt t="12633" x="1452563" y="1895475"/>
          <p14:tracePt t="12640" x="1462088" y="1903413"/>
          <p14:tracePt t="12650" x="1470025" y="1911350"/>
          <p14:tracePt t="12657" x="1477963" y="1911350"/>
          <p14:tracePt t="12673" x="1495425" y="1920875"/>
          <p14:tracePt t="12685" x="1504950" y="1920875"/>
          <p14:tracePt t="12697" x="1530350" y="1928813"/>
          <p14:tracePt t="12703" x="1538288" y="1928813"/>
          <p14:tracePt t="12719" x="1546225" y="1928813"/>
          <p14:tracePt t="12735" x="1555750" y="1938338"/>
          <p14:tracePt t="12751" x="1563688" y="1946275"/>
          <p14:tracePt t="12767" x="1571625" y="1946275"/>
          <p14:tracePt t="12789" x="1581150" y="1946275"/>
          <p14:tracePt t="13447" x="1589088" y="1946275"/>
          <p14:tracePt t="13471" x="1597025" y="1946275"/>
          <p14:tracePt t="13487" x="1622425" y="1946275"/>
          <p14:tracePt t="13495" x="1639888" y="1938338"/>
          <p14:tracePt t="13503" x="1690688" y="1938338"/>
          <p14:tracePt t="13508" x="1725613" y="1928813"/>
          <p14:tracePt t="13517" x="1793875" y="1928813"/>
          <p14:tracePt t="13524" x="1835150" y="1928813"/>
          <p14:tracePt t="13533" x="1895475" y="1928813"/>
          <p14:tracePt t="13540" x="1971675" y="1928813"/>
          <p14:tracePt t="13549" x="2022475" y="1928813"/>
          <p14:tracePt t="13556" x="2065338" y="1928813"/>
          <p14:tracePt t="13565" x="2141538" y="1928813"/>
          <p14:tracePt t="13573" x="2209800" y="1928813"/>
          <p14:tracePt t="13581" x="2268538" y="1928813"/>
          <p14:tracePt t="13589" x="2371725" y="1928813"/>
          <p14:tracePt t="13594" x="2455863" y="1928813"/>
          <p14:tracePt t="13605" x="2549525" y="1928813"/>
          <p14:tracePt t="13610" x="2633663" y="1928813"/>
          <p14:tracePt t="13619" x="2736850" y="1928813"/>
          <p14:tracePt t="13626" x="2820988" y="1928813"/>
          <p14:tracePt t="13635" x="2940050" y="1954213"/>
          <p14:tracePt t="13642" x="3025775" y="1963738"/>
          <p14:tracePt t="13651" x="3101975" y="1979613"/>
          <p14:tracePt t="13658" x="3186113" y="1997075"/>
          <p14:tracePt t="13667" x="3263900" y="2005013"/>
          <p14:tracePt t="13674" x="3322638" y="2022475"/>
          <p14:tracePt t="13681" x="3365500" y="2030413"/>
          <p14:tracePt t="13689" x="3433763" y="2030413"/>
          <p14:tracePt t="13697" x="3484563" y="2030413"/>
          <p14:tracePt t="13707" x="3535363" y="2030413"/>
          <p14:tracePt t="13712" x="3636963" y="2030413"/>
          <p14:tracePt t="13721" x="3697288" y="2030413"/>
          <p14:tracePt t="13728" x="3763963" y="2030413"/>
          <p14:tracePt t="13737" x="3841750" y="2030413"/>
          <p14:tracePt t="13745" x="3892550" y="2030413"/>
          <p14:tracePt t="13753" x="3951288" y="2030413"/>
          <p14:tracePt t="13760" x="4027488" y="2030413"/>
          <p14:tracePt t="13767" x="4044950" y="2030413"/>
          <p14:tracePt t="13774" x="4079875" y="2030413"/>
          <p14:tracePt t="13783" x="4113213" y="2030413"/>
          <p14:tracePt t="13790" x="4138613" y="2030413"/>
          <p14:tracePt t="13799" x="4156075" y="2022475"/>
          <p14:tracePt t="13809" x="4181475" y="2014538"/>
          <p14:tracePt t="13815" x="4197350" y="2014538"/>
          <p14:tracePt t="13823" x="4214813" y="2005013"/>
          <p14:tracePt t="13830" x="4224338" y="2005013"/>
          <p14:tracePt t="13839" x="4240213" y="1997075"/>
          <p14:tracePt t="13855" x="4249738" y="1989138"/>
          <p14:tracePt t="13860" x="4257675" y="1989138"/>
          <p14:tracePt t="13947" x="4283075" y="1971675"/>
          <p14:tracePt t="13963" x="4291013" y="1963738"/>
          <p14:tracePt t="13971" x="4291013" y="1954213"/>
          <p14:tracePt t="13987" x="4300538" y="1938338"/>
          <p14:tracePt t="13994" x="4300538" y="1920875"/>
          <p14:tracePt t="14003" x="4300538" y="1903413"/>
          <p14:tracePt t="14011" x="4300538" y="1895475"/>
          <p14:tracePt t="14021" x="4300538" y="1870075"/>
          <p14:tracePt t="14026" x="4291013" y="1844675"/>
          <p14:tracePt t="14033" x="4283075" y="1827213"/>
          <p14:tracePt t="14040" x="4275138" y="1809750"/>
          <p14:tracePt t="14049" x="4265613" y="1784350"/>
          <p14:tracePt t="14057" x="4257675" y="1766888"/>
          <p14:tracePt t="14065" x="4257675" y="1758950"/>
          <p14:tracePt t="14073" x="4257675" y="1751013"/>
          <p14:tracePt t="14081" x="4249738" y="1741488"/>
          <p14:tracePt t="14089" x="4240213" y="1733550"/>
          <p14:tracePt t="14097" x="4224338" y="1725613"/>
          <p14:tracePt t="14105" x="4214813" y="1708150"/>
          <p14:tracePt t="14113" x="4206875" y="1690688"/>
          <p14:tracePt t="14119" x="4189413" y="1682750"/>
          <p14:tracePt t="14126" x="4164013" y="1657350"/>
          <p14:tracePt t="14135" x="4146550" y="1639888"/>
          <p14:tracePt t="14142" x="4113213" y="1622425"/>
          <p14:tracePt t="14151" x="4105275" y="1606550"/>
          <p14:tracePt t="14159" x="4087813" y="1589088"/>
          <p14:tracePt t="14167" x="4070350" y="1581150"/>
          <p14:tracePt t="14174" x="4044950" y="1563688"/>
          <p14:tracePt t="14183" x="4027488" y="1555750"/>
          <p14:tracePt t="14190" x="4027488" y="1546225"/>
          <p14:tracePt t="14199" x="4019550" y="1546225"/>
          <p14:tracePt t="14207" x="4002088" y="1538288"/>
          <p14:tracePt t="14229" x="3986213" y="1530350"/>
          <p14:tracePt t="14245" x="3968750" y="1520825"/>
          <p14:tracePt t="14253" x="3960813" y="1512888"/>
          <p14:tracePt t="14260" x="3943350" y="1504950"/>
          <p14:tracePt t="14269" x="3935413" y="1504950"/>
          <p14:tracePt t="14276" x="3925888" y="1504950"/>
          <p14:tracePt t="14285" x="3908425" y="1495425"/>
          <p14:tracePt t="14293" x="3900488" y="1487488"/>
          <p14:tracePt t="14299" x="3892550" y="1487488"/>
          <p14:tracePt t="14307" x="3883025" y="1477963"/>
          <p14:tracePt t="14315" x="3867150" y="1470025"/>
          <p14:tracePt t="14323" x="3857625" y="1470025"/>
          <p14:tracePt t="14331" x="3849688" y="1470025"/>
          <p14:tracePt t="14339" x="3841750" y="1470025"/>
          <p14:tracePt t="14347" x="3832225" y="1470025"/>
          <p14:tracePt t="14355" x="3816350" y="1470025"/>
          <p14:tracePt t="14379" x="3798888" y="1470025"/>
          <p14:tracePt t="14393" x="3790950" y="1470025"/>
          <p14:tracePt t="14433" x="3773488" y="1470025"/>
          <p14:tracePt t="14457" x="3763963" y="1470025"/>
          <p14:tracePt t="14473" x="3748088" y="1470025"/>
          <p14:tracePt t="14487" x="3730625" y="1470025"/>
          <p14:tracePt t="14494" x="3722688" y="1477963"/>
          <p14:tracePt t="14503" x="3705225" y="1487488"/>
          <p14:tracePt t="14511" x="3697288" y="1495425"/>
          <p14:tracePt t="14519" x="3687763" y="1495425"/>
          <p14:tracePt t="14535" x="3679825" y="1504950"/>
          <p14:tracePt t="14542" x="3662363" y="1504950"/>
          <p14:tracePt t="14559" x="3662363" y="1512888"/>
          <p14:tracePt t="14573" x="3646488" y="1530350"/>
          <p14:tracePt t="14581" x="3629025" y="1538288"/>
          <p14:tracePt t="14597" x="3611563" y="1555750"/>
          <p14:tracePt t="14605" x="3611563" y="1563688"/>
          <p14:tracePt t="14613" x="3603625" y="1581150"/>
          <p14:tracePt t="14621" x="3594100" y="1581150"/>
          <p14:tracePt t="14637" x="3594100" y="1597025"/>
          <p14:tracePt t="14667" x="3586163" y="1606550"/>
          <p14:tracePt t="14685" x="3586163" y="1614488"/>
          <p14:tracePt t="14707" x="3586163" y="1622425"/>
          <p14:tracePt t="14733" x="3578225" y="1639888"/>
          <p14:tracePt t="14739" x="3578225" y="1657350"/>
          <p14:tracePt t="14745" x="3578225" y="1665288"/>
          <p14:tracePt t="14753" x="3578225" y="1674813"/>
          <p14:tracePt t="14769" x="3578225" y="1682750"/>
          <p14:tracePt t="14776" x="3578225" y="1700213"/>
          <p14:tracePt t="14785" x="3586163" y="1708150"/>
          <p14:tracePt t="14801" x="3586163" y="1716088"/>
          <p14:tracePt t="14808" x="3594100" y="1733550"/>
          <p14:tracePt t="14817" x="3603625" y="1751013"/>
          <p14:tracePt t="14824" x="3611563" y="1758950"/>
          <p14:tracePt t="14833" x="3619500" y="1766888"/>
          <p14:tracePt t="14838" x="3636963" y="1801813"/>
          <p14:tracePt t="14847" x="3654425" y="1809750"/>
          <p14:tracePt t="14855" x="3671888" y="1819275"/>
          <p14:tracePt t="14863" x="3671888" y="1827213"/>
          <p14:tracePt t="14871" x="3705225" y="1844675"/>
          <p14:tracePt t="14878" x="3713163" y="1852613"/>
          <p14:tracePt t="14887" x="3722688" y="1852613"/>
          <p14:tracePt t="14894" x="3738563" y="1852613"/>
          <p14:tracePt t="14903" x="3763963" y="1860550"/>
          <p14:tracePt t="14911" x="3773488" y="1860550"/>
          <p14:tracePt t="14919" x="3798888" y="1860550"/>
          <p14:tracePt t="14924" x="3816350" y="1870075"/>
          <p14:tracePt t="14947" x="3849688" y="1870075"/>
          <p14:tracePt t="14949" x="3857625" y="1870075"/>
          <p14:tracePt t="14965" x="3867150" y="1870075"/>
          <p14:tracePt t="14997" x="3875088" y="1870075"/>
          <p14:tracePt t="16569" x="3857625" y="1870075"/>
          <p14:tracePt t="16576" x="3849688" y="1870075"/>
          <p14:tracePt t="16593" x="3841750" y="1870075"/>
          <p14:tracePt t="16609" x="3832225" y="1870075"/>
          <p14:tracePt t="16625" x="3824288" y="1870075"/>
          <p14:tracePt t="16647" x="3806825" y="1870075"/>
          <p14:tracePt t="16655" x="3790950" y="1870075"/>
          <p14:tracePt t="16671" x="3781425" y="1870075"/>
          <p14:tracePt t="16679" x="3773488" y="1870075"/>
          <p14:tracePt t="16687" x="3763963" y="1870075"/>
          <p14:tracePt t="16694" x="3748088" y="1870075"/>
          <p14:tracePt t="16717" x="3730625" y="1870075"/>
          <p14:tracePt t="16733" x="3722688" y="1870075"/>
          <p14:tracePt t="16740" x="3705225" y="1878013"/>
          <p14:tracePt t="16749" x="3687763" y="1878013"/>
          <p14:tracePt t="16756" x="3679825" y="1878013"/>
          <p14:tracePt t="16765" x="3646488" y="1885950"/>
          <p14:tracePt t="16772" x="3619500" y="1885950"/>
          <p14:tracePt t="16781" x="3603625" y="1885950"/>
          <p14:tracePt t="16789" x="3568700" y="1885950"/>
          <p14:tracePt t="16797" x="3543300" y="1895475"/>
          <p14:tracePt t="16803" x="3517900" y="1895475"/>
          <p14:tracePt t="16819" x="3502025" y="1895475"/>
          <p14:tracePt t="16826" x="3492500" y="1895475"/>
          <p14:tracePt t="16835" x="3484563" y="1895475"/>
          <p14:tracePt t="16843" x="3475038" y="1895475"/>
          <p14:tracePt t="16851" x="3467100" y="1895475"/>
          <p14:tracePt t="16859" x="3459163" y="1895475"/>
          <p14:tracePt t="16867" x="3441700" y="1895475"/>
          <p14:tracePt t="16874" x="3433763" y="1895475"/>
          <p14:tracePt t="16883" x="3416300" y="1895475"/>
          <p14:tracePt t="16890" x="3408363" y="1895475"/>
          <p14:tracePt t="16896" x="3373438" y="1895475"/>
          <p14:tracePt t="16905" x="3330575" y="1895475"/>
          <p14:tracePt t="16913" x="3289300" y="1895475"/>
          <p14:tracePt t="16921" x="3254375" y="1895475"/>
          <p14:tracePt t="16928" x="3211513" y="1895475"/>
          <p14:tracePt t="16937" x="3170238" y="1895475"/>
          <p14:tracePt t="16948" x="3127375" y="1895475"/>
          <p14:tracePt t="16953" x="3094038" y="1895475"/>
          <p14:tracePt t="16960" x="3051175" y="1895475"/>
          <p14:tracePt t="16969" x="3025775" y="1895475"/>
          <p14:tracePt t="16976" x="2982913" y="1895475"/>
          <p14:tracePt t="16983" x="2965450" y="1895475"/>
          <p14:tracePt t="16990" x="2940050" y="1895475"/>
          <p14:tracePt t="16999" x="2897188" y="1885950"/>
          <p14:tracePt t="17006" x="2871788" y="1885950"/>
          <p14:tracePt t="17015" x="2838450" y="1885950"/>
          <p14:tracePt t="17031" x="2813050" y="1885950"/>
          <p14:tracePt t="17039" x="2805113" y="1885950"/>
          <p14:tracePt t="17047" x="2795588" y="1885950"/>
          <p14:tracePt t="17055" x="2770188" y="1885950"/>
          <p14:tracePt t="17063" x="2752725" y="1885950"/>
          <p14:tracePt t="17069" x="2727325" y="1885950"/>
          <p14:tracePt t="17076" x="2711450" y="1885950"/>
          <p14:tracePt t="17087" x="2693988" y="1885950"/>
          <p14:tracePt t="17092" x="2668588" y="1885950"/>
          <p14:tracePt t="17101" x="2668588" y="1878013"/>
          <p14:tracePt t="17109" x="2651125" y="1878013"/>
          <p14:tracePt t="17133" x="2643188" y="1878013"/>
          <p14:tracePt t="17149" x="2643188" y="1870075"/>
          <p14:tracePt t="17219" x="2617788" y="1870075"/>
          <p14:tracePt t="17227" x="2600325" y="1860550"/>
          <p14:tracePt t="17235" x="2582863" y="1860550"/>
          <p14:tracePt t="17251" x="2566988" y="1860550"/>
          <p14:tracePt t="17256" x="2549525" y="1860550"/>
          <p14:tracePt t="17265" x="2541588" y="1860550"/>
          <p14:tracePt t="17272" x="2532063" y="1860550"/>
          <p14:tracePt t="17281" x="2506663" y="1852613"/>
          <p14:tracePt t="17290" x="2498725" y="1852613"/>
          <p14:tracePt t="17297" x="2489200" y="1852613"/>
          <p14:tracePt t="17329" x="2481263" y="1852613"/>
          <p14:tracePt t="17393" x="2473325" y="1852613"/>
          <p14:tracePt t="17407" x="2463800" y="1852613"/>
          <p14:tracePt t="17563" x="2463800" y="1844675"/>
          <p14:tracePt t="17579" x="2489200" y="1844675"/>
          <p14:tracePt t="17586" x="2506663" y="1835150"/>
          <p14:tracePt t="17594" x="2516188" y="1835150"/>
          <p14:tracePt t="17603" x="2541588" y="1835150"/>
          <p14:tracePt t="17608" x="2557463" y="1835150"/>
          <p14:tracePt t="17617" x="2574925" y="1835150"/>
          <p14:tracePt t="17624" x="2608263" y="1827213"/>
          <p14:tracePt t="17633" x="2617788" y="1827213"/>
          <p14:tracePt t="17640" x="2643188" y="1827213"/>
          <p14:tracePt t="17649" x="2668588" y="1827213"/>
          <p14:tracePt t="17656" x="2676525" y="1827213"/>
          <p14:tracePt t="17665" x="2701925" y="1827213"/>
          <p14:tracePt t="17672" x="2727325" y="1827213"/>
          <p14:tracePt t="17681" x="2752725" y="1827213"/>
          <p14:tracePt t="17689" x="2778125" y="1827213"/>
          <p14:tracePt t="17697" x="2795588" y="1827213"/>
          <p14:tracePt t="17703" x="2813050" y="1827213"/>
          <p14:tracePt t="17710" x="2820988" y="1827213"/>
          <p14:tracePt t="17719" x="2846388" y="1827213"/>
          <p14:tracePt t="17726" x="2855913" y="1827213"/>
          <p14:tracePt t="17735" x="2863850" y="1827213"/>
          <p14:tracePt t="17742" x="2871788" y="1827213"/>
          <p14:tracePt t="17751" x="2881313" y="1827213"/>
          <p14:tracePt t="17758" x="2889250" y="1827213"/>
          <p14:tracePt t="17775" x="2897188" y="1827213"/>
          <p14:tracePt t="17783" x="2914650" y="1827213"/>
          <p14:tracePt t="17797" x="2922588" y="1827213"/>
          <p14:tracePt t="18173" x="2932113" y="1819275"/>
          <p14:tracePt t="18221" x="2940050" y="1819275"/>
          <p14:tracePt t="18237" x="2940050" y="1809750"/>
          <p14:tracePt t="18307" x="2949575" y="1809750"/>
          <p14:tracePt t="18323" x="2949575" y="1801813"/>
          <p14:tracePt t="18345" x="2949575" y="1793875"/>
          <p14:tracePt t="18369" x="2957513" y="1793875"/>
          <p14:tracePt t="18393" x="2957513" y="1784350"/>
          <p14:tracePt t="18409" x="2965450" y="1766888"/>
          <p14:tracePt t="18431" x="2965450" y="1758950"/>
          <p14:tracePt t="18479" x="2965450" y="1751013"/>
          <p14:tracePt t="18521" x="2965450" y="1741488"/>
          <p14:tracePt t="18541" x="2965450" y="1733550"/>
          <p14:tracePt t="18565" x="2965450" y="1725613"/>
          <p14:tracePt t="18603" x="2965450" y="1716088"/>
          <p14:tracePt t="18627" x="2965450" y="1708150"/>
          <p14:tracePt t="18643" x="2957513" y="1690688"/>
          <p14:tracePt t="18659" x="2949575" y="1674813"/>
          <p14:tracePt t="18675" x="2949575" y="1665288"/>
          <p14:tracePt t="18697" x="2940050" y="1665288"/>
          <p14:tracePt t="18721" x="2940050" y="1649413"/>
          <p14:tracePt t="18737" x="2932113" y="1639888"/>
          <p14:tracePt t="18761" x="2914650" y="1631950"/>
          <p14:tracePt t="18783" x="2906713" y="1614488"/>
          <p14:tracePt t="18799" x="2897188" y="1597025"/>
          <p14:tracePt t="18815" x="2881313" y="1589088"/>
          <p14:tracePt t="18831" x="2871788" y="1581150"/>
          <p14:tracePt t="18839" x="2855913" y="1571625"/>
          <p14:tracePt t="18863" x="2855913" y="1563688"/>
          <p14:tracePt t="18877" x="2838450" y="1555750"/>
          <p14:tracePt t="18901" x="2830513" y="1555750"/>
          <p14:tracePt t="18917" x="2813050" y="1546225"/>
          <p14:tracePt t="18941" x="2795588" y="1538288"/>
          <p14:tracePt t="18949" x="2778125" y="1530350"/>
          <p14:tracePt t="18955" x="2770188" y="1520825"/>
          <p14:tracePt t="18963" x="2752725" y="1520825"/>
          <p14:tracePt t="18971" x="2744788" y="1520825"/>
          <p14:tracePt t="18979" x="2736850" y="1512888"/>
          <p14:tracePt t="18987" x="2719388" y="1512888"/>
          <p14:tracePt t="18995" x="2719388" y="1504950"/>
          <p14:tracePt t="19003" x="2701925" y="1495425"/>
          <p14:tracePt t="19010" x="2686050" y="1495425"/>
          <p14:tracePt t="19027" x="2668588" y="1487488"/>
          <p14:tracePt t="19035" x="2660650" y="1487488"/>
          <p14:tracePt t="19040" x="2651125" y="1477963"/>
          <p14:tracePt t="19049" x="2633663" y="1477963"/>
          <p14:tracePt t="19056" x="2633663" y="1470025"/>
          <p14:tracePt t="19065" x="2617788" y="1470025"/>
          <p14:tracePt t="19072" x="2608263" y="1470025"/>
          <p14:tracePt t="19081" x="2600325" y="1470025"/>
          <p14:tracePt t="19088" x="2582863" y="1470025"/>
          <p14:tracePt t="19105" x="2574925" y="1470025"/>
          <p14:tracePt t="19113" x="2566988" y="1470025"/>
          <p14:tracePt t="19121" x="2549525" y="1470025"/>
          <p14:tracePt t="19129" x="2541588" y="1470025"/>
          <p14:tracePt t="19135" x="2532063" y="1470025"/>
          <p14:tracePt t="19142" x="2506663" y="1477963"/>
          <p14:tracePt t="19151" x="2489200" y="1477963"/>
          <p14:tracePt t="19158" x="2481263" y="1477963"/>
          <p14:tracePt t="19167" x="2455863" y="1487488"/>
          <p14:tracePt t="19174" x="2447925" y="1487488"/>
          <p14:tracePt t="19183" x="2438400" y="1487488"/>
          <p14:tracePt t="19190" x="2430463" y="1495425"/>
          <p14:tracePt t="19199" x="2422525" y="1495425"/>
          <p14:tracePt t="19206" x="2413000" y="1495425"/>
          <p14:tracePt t="19215" x="2397125" y="1495425"/>
          <p14:tracePt t="19229" x="2397125" y="1504950"/>
          <p14:tracePt t="19237" x="2379663" y="1504950"/>
          <p14:tracePt t="19253" x="2371725" y="1512888"/>
          <p14:tracePt t="19269" x="2362200" y="1520825"/>
          <p14:tracePt t="19276" x="2354263" y="1530350"/>
          <p14:tracePt t="19293" x="2336800" y="1546225"/>
          <p14:tracePt t="19307" x="2328863" y="1563688"/>
          <p14:tracePt t="19315" x="2328863" y="1571625"/>
          <p14:tracePt t="19323" x="2319338" y="1589088"/>
          <p14:tracePt t="19339" x="2319338" y="1597025"/>
          <p14:tracePt t="19347" x="2319338" y="1606550"/>
          <p14:tracePt t="19355" x="2319338" y="1622425"/>
          <p14:tracePt t="19363" x="2319338" y="1631950"/>
          <p14:tracePt t="19371" x="2319338" y="1639888"/>
          <p14:tracePt t="19379" x="2319338" y="1649413"/>
          <p14:tracePt t="19396" x="2319338" y="1657350"/>
          <p14:tracePt t="19401" x="2319338" y="1674813"/>
          <p14:tracePt t="19408" x="2319338" y="1682750"/>
          <p14:tracePt t="19417" x="2328863" y="1690688"/>
          <p14:tracePt t="19425" x="2328863" y="1708150"/>
          <p14:tracePt t="19433" x="2344738" y="1725613"/>
          <p14:tracePt t="19440" x="2354263" y="1733550"/>
          <p14:tracePt t="19449" x="2354263" y="1741488"/>
          <p14:tracePt t="19456" x="2362200" y="1758950"/>
          <p14:tracePt t="19465" x="2371725" y="1758950"/>
          <p14:tracePt t="19472" x="2379663" y="1776413"/>
          <p14:tracePt t="19487" x="2379663" y="1784350"/>
          <p14:tracePt t="19495" x="2387600" y="1784350"/>
          <p14:tracePt t="19519" x="2397125" y="1793875"/>
          <p14:tracePt t="19535" x="2397125" y="1801813"/>
          <p14:tracePt t="19581" x="2405063" y="1801813"/>
          <p14:tracePt t="19605" x="2422525" y="1809750"/>
          <p14:tracePt t="19707" x="2430463" y="1819275"/>
          <p14:tracePt t="19731" x="2447925" y="1827213"/>
          <p14:tracePt t="19738" x="2455863" y="1827213"/>
          <p14:tracePt t="19761" x="2463800" y="1827213"/>
          <p14:tracePt t="19769" x="2473325" y="1835150"/>
          <p14:tracePt t="19777" x="2489200" y="1844675"/>
          <p14:tracePt t="19793" x="2506663" y="1852613"/>
          <p14:tracePt t="19801" x="2524125" y="1852613"/>
          <p14:tracePt t="19808" x="2524125" y="1860550"/>
          <p14:tracePt t="19817" x="2541588" y="1860550"/>
          <p14:tracePt t="19825" x="2549525" y="1860550"/>
          <p14:tracePt t="19833" x="2557463" y="1860550"/>
          <p14:tracePt t="19841" x="2582863" y="1870075"/>
          <p14:tracePt t="19847" x="2600325" y="1878013"/>
          <p14:tracePt t="19855" x="2617788" y="1878013"/>
          <p14:tracePt t="19863" x="2625725" y="1885950"/>
          <p14:tracePt t="19871" x="2651125" y="1885950"/>
          <p14:tracePt t="19878" x="2660650" y="1895475"/>
          <p14:tracePt t="19887" x="2686050" y="1895475"/>
          <p14:tracePt t="19895" x="2701925" y="1895475"/>
          <p14:tracePt t="19903" x="2719388" y="1895475"/>
          <p14:tracePt t="19910" x="2762250" y="1903413"/>
          <p14:tracePt t="19919" x="2813050" y="1903413"/>
          <p14:tracePt t="19926" x="2855913" y="1903413"/>
          <p14:tracePt t="19933" x="2897188" y="1903413"/>
          <p14:tracePt t="19940" x="2922588" y="1903413"/>
          <p14:tracePt t="19949" x="2965450" y="1903413"/>
          <p14:tracePt t="19965" x="2990850" y="1903413"/>
          <p14:tracePt t="19972" x="3000375" y="1903413"/>
          <p14:tracePt t="19981" x="3008313" y="1903413"/>
          <p14:tracePt t="19988" x="3016250" y="1903413"/>
          <p14:tracePt t="20819" x="3025775" y="1903413"/>
          <p14:tracePt t="20833" x="3076575" y="1903413"/>
          <p14:tracePt t="20849" x="3094038" y="1903413"/>
          <p14:tracePt t="20865" x="3109913" y="1903413"/>
          <p14:tracePt t="20881" x="3119438" y="1903413"/>
          <p14:tracePt t="20889" x="3127375" y="1903413"/>
          <p14:tracePt t="20897" x="3144838" y="1903413"/>
          <p14:tracePt t="20913" x="3160713" y="1903413"/>
          <p14:tracePt t="20927" x="3170238" y="1903413"/>
          <p14:tracePt t="20935" x="3178175" y="1903413"/>
          <p14:tracePt t="20951" x="3211513" y="1903413"/>
          <p14:tracePt t="20958" x="3228975" y="1903413"/>
          <p14:tracePt t="20967" x="3254375" y="1903413"/>
          <p14:tracePt t="20977" x="3279775" y="1903413"/>
          <p14:tracePt t="20983" x="3314700" y="1903413"/>
          <p14:tracePt t="20990" x="3330575" y="1903413"/>
          <p14:tracePt t="20999" x="3355975" y="1903413"/>
          <p14:tracePt t="21006" x="3390900" y="1903413"/>
          <p14:tracePt t="21013" x="3433763" y="1903413"/>
          <p14:tracePt t="21021" x="3459163" y="1903413"/>
          <p14:tracePt t="21029" x="3475038" y="1903413"/>
          <p14:tracePt t="21037" x="3517900" y="1903413"/>
          <p14:tracePt t="21045" x="3543300" y="1903413"/>
          <p14:tracePt t="21053" x="3560763" y="1903413"/>
          <p14:tracePt t="21060" x="3578225" y="1903413"/>
          <p14:tracePt t="21069" x="3603625" y="1903413"/>
          <p14:tracePt t="21076" x="3636963" y="1903413"/>
          <p14:tracePt t="21085" x="3662363" y="1903413"/>
          <p14:tracePt t="21092" x="3687763" y="1903413"/>
          <p14:tracePt t="21099" x="3713163" y="1903413"/>
          <p14:tracePt t="21106" x="3756025" y="1903413"/>
          <p14:tracePt t="21115" x="3781425" y="1903413"/>
          <p14:tracePt t="21123" x="3806825" y="1903413"/>
          <p14:tracePt t="21131" x="3832225" y="1903413"/>
          <p14:tracePt t="21138" x="3849688" y="1903413"/>
          <p14:tracePt t="21147" x="3875088" y="1895475"/>
          <p14:tracePt t="21155" x="3883025" y="1895475"/>
          <p14:tracePt t="21163" x="3900488" y="1895475"/>
          <p14:tracePt t="21171" x="3917950" y="1895475"/>
          <p14:tracePt t="21179" x="3925888" y="1895475"/>
          <p14:tracePt t="21193" x="3935413" y="1895475"/>
          <p14:tracePt t="21201" x="3943350" y="1895475"/>
          <p14:tracePt t="21233" x="3951288" y="1895475"/>
          <p14:tracePt t="21257" x="3968750" y="1885950"/>
          <p14:tracePt t="21295" x="3976688" y="1878013"/>
          <p14:tracePt t="21319" x="3994150" y="1870075"/>
          <p14:tracePt t="21335" x="4011613" y="1860550"/>
          <p14:tracePt t="21351" x="4019550" y="1860550"/>
          <p14:tracePt t="21365" x="4019550" y="1852613"/>
          <p14:tracePt t="21389" x="4027488" y="1844675"/>
          <p14:tracePt t="21413" x="4037013" y="1844675"/>
          <p14:tracePt t="21437" x="4037013" y="1835150"/>
          <p14:tracePt t="21451" x="4037013" y="1819275"/>
          <p14:tracePt t="21475" x="4044950" y="1801813"/>
          <p14:tracePt t="21491" x="4044950" y="1784350"/>
          <p14:tracePt t="21499" x="4044950" y="1776413"/>
          <p14:tracePt t="21515" x="4044950" y="1766888"/>
          <p14:tracePt t="21523" x="4044950" y="1751013"/>
          <p14:tracePt t="21531" x="4044950" y="1741488"/>
          <p14:tracePt t="21545" x="4044950" y="1733550"/>
          <p14:tracePt t="21553" x="4044950" y="1716088"/>
          <p14:tracePt t="21561" x="4037013" y="1716088"/>
          <p14:tracePt t="21569" x="4027488" y="1700213"/>
          <p14:tracePt t="21585" x="4027488" y="1690688"/>
          <p14:tracePt t="21592" x="4019550" y="1682750"/>
          <p14:tracePt t="21609" x="4011613" y="1674813"/>
          <p14:tracePt t="21625" x="4002088" y="1657350"/>
          <p14:tracePt t="21631" x="3986213" y="1649413"/>
          <p14:tracePt t="21647" x="3968750" y="1639888"/>
          <p14:tracePt t="21654" x="3960813" y="1622425"/>
          <p14:tracePt t="21663" x="3943350" y="1606550"/>
          <p14:tracePt t="21687" x="3908425" y="1589088"/>
          <p14:tracePt t="21695" x="3900488" y="1571625"/>
          <p14:tracePt t="21703" x="3892550" y="1571625"/>
          <p14:tracePt t="21711" x="3875088" y="1563688"/>
          <p14:tracePt t="21717" x="3857625" y="1546225"/>
          <p14:tracePt t="21724" x="3841750" y="1546225"/>
          <p14:tracePt t="21733" x="3824288" y="1538288"/>
          <p14:tracePt t="21749" x="3806825" y="1530350"/>
          <p14:tracePt t="21756" x="3798888" y="1530350"/>
          <p14:tracePt t="21765" x="3790950" y="1520825"/>
          <p14:tracePt t="21773" x="3773488" y="1520825"/>
          <p14:tracePt t="21781" x="3763963" y="1512888"/>
          <p14:tracePt t="21788" x="3756025" y="1512888"/>
          <p14:tracePt t="21797" x="3738563" y="1504950"/>
          <p14:tracePt t="21802" x="3730625" y="1504950"/>
          <p14:tracePt t="21812" x="3722688" y="1504950"/>
          <p14:tracePt t="21819" x="3713163" y="1495425"/>
          <p14:tracePt t="21835" x="3705225" y="1487488"/>
          <p14:tracePt t="21842" x="3687763" y="1487488"/>
          <p14:tracePt t="21851" x="3679825" y="1487488"/>
          <p14:tracePt t="21858" x="3671888" y="1477963"/>
          <p14:tracePt t="21875" x="3662363" y="1477963"/>
          <p14:tracePt t="21883" x="3646488" y="1470025"/>
          <p14:tracePt t="21890" x="3636963" y="1470025"/>
          <p14:tracePt t="21905" x="3629025" y="1462088"/>
          <p14:tracePt t="21913" x="3619500" y="1462088"/>
          <p14:tracePt t="21929" x="3603625" y="1452563"/>
          <p14:tracePt t="21937" x="3594100" y="1452563"/>
          <p14:tracePt t="21953" x="3586163" y="1452563"/>
          <p14:tracePt t="21961" x="3568700" y="1452563"/>
          <p14:tracePt t="21969" x="3560763" y="1452563"/>
          <p14:tracePt t="21976" x="3543300" y="1452563"/>
          <p14:tracePt t="21983" x="3535363" y="1452563"/>
          <p14:tracePt t="21990" x="3509963" y="1452563"/>
          <p14:tracePt t="22003" x="3492500" y="1452563"/>
          <p14:tracePt t="22006" x="3475038" y="1452563"/>
          <p14:tracePt t="22015" x="3449638" y="1452563"/>
          <p14:tracePt t="22022" x="3433763" y="1452563"/>
          <p14:tracePt t="22031" x="3416300" y="1452563"/>
          <p14:tracePt t="22038" x="3398838" y="1452563"/>
          <p14:tracePt t="22047" x="3373438" y="1452563"/>
          <p14:tracePt t="22054" x="3348038" y="1452563"/>
          <p14:tracePt t="22063" x="3340100" y="1452563"/>
          <p14:tracePt t="22068" x="3322638" y="1452563"/>
          <p14:tracePt t="22076" x="3305175" y="1452563"/>
          <p14:tracePt t="22085" x="3289300" y="1452563"/>
          <p14:tracePt t="22092" x="3263900" y="1452563"/>
          <p14:tracePt t="22105" x="3238500" y="1452563"/>
          <p14:tracePt t="22108" x="3211513" y="1452563"/>
          <p14:tracePt t="22117" x="3186113" y="1462088"/>
          <p14:tracePt t="22125" x="3152775" y="1470025"/>
          <p14:tracePt t="22141" x="3127375" y="1477963"/>
          <p14:tracePt t="22149" x="3119438" y="1487488"/>
          <p14:tracePt t="22156" x="3094038" y="1495425"/>
          <p14:tracePt t="22163" x="3076575" y="1495425"/>
          <p14:tracePt t="22179" x="3059113" y="1495425"/>
          <p14:tracePt t="22187" x="3051175" y="1495425"/>
          <p14:tracePt t="22194" x="3051175" y="1504950"/>
          <p14:tracePt t="22203" x="3041650" y="1504950"/>
          <p14:tracePt t="22219" x="3033713" y="1504950"/>
          <p14:tracePt t="22257" x="3025775" y="1512888"/>
          <p14:tracePt t="22281" x="3008313" y="1530350"/>
          <p14:tracePt t="22297" x="2990850" y="1555750"/>
          <p14:tracePt t="22304" x="2974975" y="1581150"/>
          <p14:tracePt t="22313" x="2965450" y="1597025"/>
          <p14:tracePt t="22329" x="2965450" y="1614488"/>
          <p14:tracePt t="22337" x="2965450" y="1622425"/>
          <p14:tracePt t="22342" x="2965450" y="1631950"/>
          <p14:tracePt t="22351" x="2965450" y="1639888"/>
          <p14:tracePt t="22399" x="2965450" y="1649413"/>
          <p14:tracePt t="22437" x="2965450" y="1657350"/>
          <p14:tracePt t="22461" x="2982913" y="1682750"/>
          <p14:tracePt t="22469" x="2990850" y="1690688"/>
          <p14:tracePt t="22509" x="3000375" y="1700213"/>
          <p14:tracePt t="22531" x="3008313" y="1708150"/>
          <p14:tracePt t="22555" x="3016250" y="1708150"/>
          <p14:tracePt t="22579" x="3016250" y="1716088"/>
          <p14:tracePt t="22594" x="3033713" y="1725613"/>
          <p14:tracePt t="22617" x="3041650" y="1733550"/>
          <p14:tracePt t="22657" x="3051175" y="1733550"/>
          <p14:tracePt t="22915" x="3067050" y="1741488"/>
          <p14:tracePt t="22939" x="3076575" y="1751013"/>
          <p14:tracePt t="22955" x="3094038" y="1751013"/>
          <p14:tracePt t="22961" x="3109913" y="1758950"/>
          <p14:tracePt t="22993" x="3119438" y="1758950"/>
          <p14:tracePt t="23009" x="3127375" y="1766888"/>
          <p14:tracePt t="23055" x="3135313" y="1766888"/>
          <p14:tracePt t="23079" x="3144838" y="1766888"/>
          <p14:tracePt t="23231" x="3144838" y="1776413"/>
          <p14:tracePt t="23251" x="3135313" y="1784350"/>
          <p14:tracePt t="23267" x="3127375" y="1793875"/>
          <p14:tracePt t="23275" x="3109913" y="1793875"/>
          <p14:tracePt t="23283" x="3101975" y="1793875"/>
          <p14:tracePt t="23291" x="3094038" y="1801813"/>
          <p14:tracePt t="23299" x="3059113" y="1809750"/>
          <p14:tracePt t="23306" x="3025775" y="1819275"/>
          <p14:tracePt t="23315" x="2949575" y="1827213"/>
          <p14:tracePt t="23320" x="2889250" y="1844675"/>
          <p14:tracePt t="23333" x="2787650" y="1852613"/>
          <p14:tracePt t="23345" x="2549525" y="1870075"/>
          <p14:tracePt t="23353" x="2463800" y="1878013"/>
          <p14:tracePt t="23361" x="2371725" y="1878013"/>
          <p14:tracePt t="23369" x="2293938" y="1885950"/>
          <p14:tracePt t="23377" x="2209800" y="1885950"/>
          <p14:tracePt t="23385" x="2149475" y="1895475"/>
          <p14:tracePt t="23392" x="2090738" y="1895475"/>
          <p14:tracePt t="23401" x="2047875" y="1895475"/>
          <p14:tracePt t="23406" x="2005013" y="1903413"/>
          <p14:tracePt t="23415" x="1954213" y="1903413"/>
          <p14:tracePt t="23422" x="1928813" y="1903413"/>
          <p14:tracePt t="23431" x="1878013" y="1911350"/>
          <p14:tracePt t="23438" x="1835150" y="1911350"/>
          <p14:tracePt t="23447" x="1793875" y="1911350"/>
          <p14:tracePt t="23454" x="1751013" y="1911350"/>
          <p14:tracePt t="23463" x="1708150" y="1911350"/>
          <p14:tracePt t="23470" x="1665288" y="1911350"/>
          <p14:tracePt t="23479" x="1622425" y="1911350"/>
          <p14:tracePt t="23487" x="1571625" y="1911350"/>
          <p14:tracePt t="23495" x="1555750" y="1911350"/>
          <p14:tracePt t="23501" x="1512888" y="1911350"/>
          <p14:tracePt t="23508" x="1487488" y="1911350"/>
          <p14:tracePt t="23517" x="1462088" y="1911350"/>
          <p14:tracePt t="23524" x="1444625" y="1911350"/>
          <p14:tracePt t="23533" x="1419225" y="1911350"/>
          <p14:tracePt t="23540" x="1401763" y="1911350"/>
          <p14:tracePt t="23549" x="1376363" y="1911350"/>
          <p14:tracePt t="23556" x="1350963" y="1911350"/>
          <p14:tracePt t="23565" x="1317625" y="1920875"/>
          <p14:tracePt t="23572" x="1274763" y="1920875"/>
          <p14:tracePt t="23579" x="1249363" y="1920875"/>
          <p14:tracePt t="23587" x="1206500" y="1928813"/>
          <p14:tracePt t="23595" x="1189038" y="1928813"/>
          <p14:tracePt t="23603" x="1147763" y="1928813"/>
          <p14:tracePt t="23611" x="1122363" y="1928813"/>
          <p14:tracePt t="23619" x="1104900" y="1928813"/>
          <p14:tracePt t="23627" x="1087438" y="1938338"/>
          <p14:tracePt t="23635" x="1062038" y="1938338"/>
          <p14:tracePt t="23642" x="1044575" y="1938338"/>
          <p14:tracePt t="23651" x="1036638" y="1946275"/>
          <p14:tracePt t="23658" x="1019175" y="1946275"/>
          <p14:tracePt t="23667" x="1011238" y="1946275"/>
          <p14:tracePt t="23689" x="1003300" y="1946275"/>
          <p14:tracePt t="23713" x="985838" y="1946275"/>
          <p14:tracePt t="23753" x="977900" y="1946275"/>
          <p14:tracePt t="23775" x="960438" y="1946275"/>
          <p14:tracePt t="23799" x="942975" y="1946275"/>
          <p14:tracePt t="23806" x="935038" y="1946275"/>
          <p14:tracePt t="23815" x="925513" y="1946275"/>
          <p14:tracePt t="23831" x="917575" y="1946275"/>
          <p14:tracePt t="23845" x="900113" y="1946275"/>
          <p14:tracePt t="23885" x="884238" y="1946275"/>
          <p14:tracePt t="23901" x="874713" y="1946275"/>
          <p14:tracePt t="23925" x="866775" y="1946275"/>
          <p14:tracePt t="23951" x="858838" y="1946275"/>
          <p14:tracePt t="24135" x="874713" y="1946275"/>
          <p14:tracePt t="24153" x="884238" y="1946275"/>
          <p14:tracePt t="24158" x="917575" y="1946275"/>
          <p14:tracePt t="24167" x="925513" y="1946275"/>
          <p14:tracePt t="24175" x="952500" y="1946275"/>
          <p14:tracePt t="24183" x="960438" y="1946275"/>
          <p14:tracePt t="24190" x="985838" y="1946275"/>
          <p14:tracePt t="24199" x="1003300" y="1946275"/>
          <p14:tracePt t="24204" x="1044575" y="1946275"/>
          <p14:tracePt t="24213" x="1069975" y="1946275"/>
          <p14:tracePt t="24220" x="1112838" y="1946275"/>
          <p14:tracePt t="24229" x="1173163" y="1946275"/>
          <p14:tracePt t="24236" x="1223963" y="1954213"/>
          <p14:tracePt t="24245" x="1292225" y="1954213"/>
          <p14:tracePt t="24255" x="1360488" y="1954213"/>
          <p14:tracePt t="24261" x="1436688" y="1963738"/>
          <p14:tracePt t="24269" x="1504950" y="1963738"/>
          <p14:tracePt t="24277" x="1563688" y="1963738"/>
          <p14:tracePt t="24285" x="1665288" y="1963738"/>
          <p14:tracePt t="24290" x="1751013" y="1963738"/>
          <p14:tracePt t="24299" x="1860550" y="1963738"/>
          <p14:tracePt t="24306" x="1979613" y="1963738"/>
          <p14:tracePt t="24315" x="2090738" y="1963738"/>
          <p14:tracePt t="24323" x="2200275" y="1963738"/>
          <p14:tracePt t="24331" x="2311400" y="1963738"/>
          <p14:tracePt t="24338" x="2413000" y="1979613"/>
          <p14:tracePt t="24347" x="2524125" y="1979613"/>
          <p14:tracePt t="24356" x="2625725" y="1979613"/>
          <p14:tracePt t="24363" x="2736850" y="1979613"/>
          <p14:tracePt t="24371" x="2855913" y="1979613"/>
          <p14:tracePt t="24379" x="2990850" y="1989138"/>
          <p14:tracePt t="24385" x="3119438" y="1989138"/>
          <p14:tracePt t="24392" x="3221038" y="1997075"/>
          <p14:tracePt t="24401" x="3330575" y="1997075"/>
          <p14:tracePt t="24408" x="3424238" y="2014538"/>
          <p14:tracePt t="24417" x="3492500" y="2014538"/>
          <p14:tracePt t="24424" x="3594100" y="2022475"/>
          <p14:tracePt t="24433" x="3654425" y="2022475"/>
          <p14:tracePt t="24440" x="3748088" y="2022475"/>
          <p14:tracePt t="24449" x="3832225" y="2022475"/>
          <p14:tracePt t="24458" x="3951288" y="2030413"/>
          <p14:tracePt t="24465" x="4062413" y="2030413"/>
          <p14:tracePt t="24470" x="4171950" y="2030413"/>
          <p14:tracePt t="24479" x="4275138" y="2047875"/>
          <p14:tracePt t="24487" x="4384675" y="2047875"/>
          <p14:tracePt t="24495" x="4486275" y="2055813"/>
          <p14:tracePt t="24503" x="4605338" y="2082800"/>
          <p14:tracePt t="24510" x="4691063" y="2098675"/>
          <p14:tracePt t="24519" x="4784725" y="2133600"/>
          <p14:tracePt t="24527" x="4843463" y="2159000"/>
          <p14:tracePt t="24535" x="4903788" y="2174875"/>
          <p14:tracePt t="24542" x="4979988" y="2209800"/>
          <p14:tracePt t="24551" x="5081588" y="2227263"/>
          <p14:tracePt t="24556" x="5167313" y="2252663"/>
          <p14:tracePt t="24565" x="5268913" y="2286000"/>
          <p14:tracePt t="24572" x="5362575" y="2319338"/>
          <p14:tracePt t="24581" x="5472113" y="2354263"/>
          <p14:tracePt t="24588" x="5549900" y="2387600"/>
          <p14:tracePt t="24597" x="5626100" y="2405063"/>
          <p14:tracePt t="24604" x="5684838" y="2430463"/>
          <p14:tracePt t="24613" x="5753100" y="2463800"/>
          <p14:tracePt t="24620" x="5770563" y="2463800"/>
          <p14:tracePt t="24629" x="5795963" y="2473325"/>
          <p14:tracePt t="24637" x="5821363" y="2489200"/>
          <p14:tracePt t="24645" x="5829300" y="2489200"/>
          <p14:tracePt t="24651" x="5838825" y="2498725"/>
          <p14:tracePt t="24658" x="5854700" y="2498725"/>
          <p14:tracePt t="24667" x="5889625" y="2506663"/>
          <p14:tracePt t="24674" x="5905500" y="2516188"/>
          <p14:tracePt t="24683" x="5940425" y="2524125"/>
          <p14:tracePt t="24690" x="5965825" y="2532063"/>
          <p14:tracePt t="24699" x="6008688" y="2541588"/>
          <p14:tracePt t="24706" x="6034088" y="2549525"/>
          <p14:tracePt t="24715" x="6042025" y="2549525"/>
          <p14:tracePt t="24722" x="6059488" y="2557463"/>
          <p14:tracePt t="24731" x="6067425" y="2557463"/>
          <p14:tracePt t="24745" x="6067425" y="2566988"/>
          <p14:tracePt t="24801" x="6076950" y="2566988"/>
          <p14:tracePt t="24825" x="6102350" y="2582863"/>
          <p14:tracePt t="24989" x="6102350" y="2592388"/>
          <p14:tracePt t="25035" x="6102350" y="2600325"/>
          <p14:tracePt t="25051" x="6102350" y="2608263"/>
          <p14:tracePt t="25075" x="6102350" y="2625725"/>
          <p14:tracePt t="25083" x="6102350" y="2633663"/>
          <p14:tracePt t="25105" x="6110288" y="2643188"/>
          <p14:tracePt t="25121" x="6110288" y="2651125"/>
          <p14:tracePt t="25317" x="6110288" y="2660650"/>
          <p14:tracePt t="25615" x="6110288" y="2668588"/>
          <p14:tracePt t="25787" x="6110288" y="2676525"/>
          <p14:tracePt t="25897" x="6118225" y="2693988"/>
          <p14:tracePt t="25903" x="6118225" y="2711450"/>
          <p14:tracePt t="25935" x="6118225" y="2719388"/>
          <p14:tracePt t="25959" x="6118225" y="2727325"/>
          <p14:tracePt t="25975" x="6118225" y="2736850"/>
          <p14:tracePt t="26107" x="6118225" y="2744788"/>
          <p14:tracePt t="26279" x="6118225" y="2752725"/>
          <p14:tracePt t="26343" x="6127750" y="2752725"/>
          <p14:tracePt t="26381" x="6135688" y="2752725"/>
          <p14:tracePt t="26429" x="6143625" y="2752725"/>
          <p14:tracePt t="26577" x="6153150" y="2752725"/>
          <p14:tracePt t="26593" x="6169025" y="2736850"/>
          <p14:tracePt t="26612" x="6178550" y="2719388"/>
          <p14:tracePt t="26639" x="6186488" y="2701925"/>
          <p14:tracePt t="26647" x="6194425" y="2686050"/>
          <p14:tracePt t="26679" x="6203950" y="2668588"/>
          <p14:tracePt t="26687" x="6211888" y="2651125"/>
          <p14:tracePt t="26713" x="6221413" y="2633663"/>
          <p14:tracePt t="26725" x="6221413" y="2625725"/>
          <p14:tracePt t="26741" x="6221413" y="2617788"/>
          <p14:tracePt t="26757" x="6221413" y="2608263"/>
          <p14:tracePt t="26773" x="6221413" y="2600325"/>
          <p14:tracePt t="26789" x="6221413" y="2582863"/>
          <p14:tracePt t="26795" x="6221413" y="2566988"/>
          <p14:tracePt t="26803" x="6221413" y="2557463"/>
          <p14:tracePt t="26815" x="6221413" y="2541588"/>
          <p14:tracePt t="26818" x="6221413" y="2532063"/>
          <p14:tracePt t="26827" x="6221413" y="2516188"/>
          <p14:tracePt t="26835" x="6221413" y="2489200"/>
          <p14:tracePt t="26843" x="6221413" y="2481263"/>
          <p14:tracePt t="26851" x="6221413" y="2473325"/>
          <p14:tracePt t="26859" x="6221413" y="2463800"/>
          <p14:tracePt t="26867" x="6221413" y="2455863"/>
          <p14:tracePt t="26874" x="6221413" y="2438400"/>
          <p14:tracePt t="26883" x="6221413" y="2413000"/>
          <p14:tracePt t="26889" x="6221413" y="2405063"/>
          <p14:tracePt t="26897" x="6221413" y="2387600"/>
          <p14:tracePt t="26904" x="6211888" y="2362200"/>
          <p14:tracePt t="26913" x="6211888" y="2354263"/>
          <p14:tracePt t="26921" x="6203950" y="2328863"/>
          <p14:tracePt t="26929" x="6194425" y="2319338"/>
          <p14:tracePt t="26945" x="6194425" y="2293938"/>
          <p14:tracePt t="26953" x="6178550" y="2278063"/>
          <p14:tracePt t="26961" x="6178550" y="2260600"/>
          <p14:tracePt t="26969" x="6169025" y="2243138"/>
          <p14:tracePt t="26983" x="6161088" y="2227263"/>
          <p14:tracePt t="26991" x="6153150" y="2209800"/>
          <p14:tracePt t="27007" x="6143625" y="2174875"/>
          <p14:tracePt t="27015" x="6135688" y="2174875"/>
          <p14:tracePt t="27022" x="6127750" y="2141538"/>
          <p14:tracePt t="27031" x="6118225" y="2133600"/>
          <p14:tracePt t="27039" x="6118225" y="2124075"/>
          <p14:tracePt t="27047" x="6110288" y="2116138"/>
          <p14:tracePt t="27054" x="6102350" y="2108200"/>
          <p14:tracePt t="27061" x="6102350" y="2098675"/>
          <p14:tracePt t="27069" x="6092825" y="2082800"/>
          <p14:tracePt t="27085" x="6084888" y="2082800"/>
          <p14:tracePt t="27093" x="6076950" y="2065338"/>
          <p14:tracePt t="27109" x="6067425" y="2055813"/>
          <p14:tracePt t="27125" x="6059488" y="2047875"/>
          <p14:tracePt t="27141" x="6042025" y="2030413"/>
          <p14:tracePt t="27147" x="6024563" y="2022475"/>
          <p14:tracePt t="27154" x="6008688" y="2014538"/>
          <p14:tracePt t="27163" x="6008688" y="2005013"/>
          <p14:tracePt t="27179" x="5991225" y="2005013"/>
          <p14:tracePt t="27187" x="5973763" y="1997075"/>
          <p14:tracePt t="27195" x="5973763" y="1989138"/>
          <p14:tracePt t="27203" x="5957888" y="1989138"/>
          <p14:tracePt t="27211" x="5940425" y="1979613"/>
          <p14:tracePt t="27219" x="5932488" y="1971675"/>
          <p14:tracePt t="27227" x="5905500" y="1963738"/>
          <p14:tracePt t="27235" x="5889625" y="1963738"/>
          <p14:tracePt t="27241" x="5872163" y="1963738"/>
          <p14:tracePt t="27249" x="5854700" y="1963738"/>
          <p14:tracePt t="27256" x="5821363" y="1963738"/>
          <p14:tracePt t="27273" x="5795963" y="1963738"/>
          <p14:tracePt t="27281" x="5788025" y="1963738"/>
          <p14:tracePt t="27289" x="5778500" y="1963738"/>
          <p14:tracePt t="27297" x="5761038" y="1963738"/>
          <p14:tracePt t="27313" x="5745163" y="1971675"/>
          <p14:tracePt t="27320" x="5735638" y="1971675"/>
          <p14:tracePt t="27326" x="5735638" y="1979613"/>
          <p14:tracePt t="27343" x="5727700" y="1979613"/>
          <p14:tracePt t="27367" x="5719763" y="1979613"/>
          <p14:tracePt t="27453" x="5694363" y="1989138"/>
          <p14:tracePt t="27461" x="5676900" y="1997075"/>
          <p14:tracePt t="27469" x="5659438" y="2014538"/>
          <p14:tracePt t="27477" x="5651500" y="2022475"/>
          <p14:tracePt t="27485" x="5634038" y="2030413"/>
          <p14:tracePt t="27493" x="5608638" y="2047875"/>
          <p14:tracePt t="27501" x="5591175" y="2047875"/>
          <p14:tracePt t="27509" x="5565775" y="2073275"/>
          <p14:tracePt t="27515" x="5565775" y="2082800"/>
          <p14:tracePt t="27522" x="5549900" y="2090738"/>
          <p14:tracePt t="27531" x="5524500" y="2108200"/>
          <p14:tracePt t="27554" x="5514975" y="2116138"/>
          <p14:tracePt t="27571" x="5497513" y="2133600"/>
          <p14:tracePt t="27587" x="5497513" y="2141538"/>
          <p14:tracePt t="27595" x="5489575" y="2159000"/>
          <p14:tracePt t="27601" x="5481638" y="2174875"/>
          <p14:tracePt t="27609" x="5472113" y="2192338"/>
          <p14:tracePt t="27617" x="5472113" y="2200275"/>
          <p14:tracePt t="27624" x="5464175" y="2209800"/>
          <p14:tracePt t="27635" x="5456238" y="2235200"/>
          <p14:tracePt t="27641" x="5456238" y="2243138"/>
          <p14:tracePt t="27649" x="5446713" y="2252663"/>
          <p14:tracePt t="27656" x="5438775" y="2278063"/>
          <p14:tracePt t="27665" x="5430838" y="2293938"/>
          <p14:tracePt t="27672" x="5430838" y="2303463"/>
          <p14:tracePt t="27681" x="5421313" y="2328863"/>
          <p14:tracePt t="27687" x="5421313" y="2336800"/>
          <p14:tracePt t="27695" x="5421313" y="2344738"/>
          <p14:tracePt t="27702" x="5413375" y="2379663"/>
          <p14:tracePt t="27711" x="5413375" y="2397125"/>
          <p14:tracePt t="27719" x="5413375" y="2413000"/>
          <p14:tracePt t="27727" x="5405438" y="2438400"/>
          <p14:tracePt t="27737" x="5405438" y="2455863"/>
          <p14:tracePt t="27743" x="5405438" y="2473325"/>
          <p14:tracePt t="27751" x="5405438" y="2481263"/>
          <p14:tracePt t="27758" x="5405438" y="2498725"/>
          <p14:tracePt t="27765" x="5405438" y="2516188"/>
          <p14:tracePt t="27772" x="5405438" y="2524125"/>
          <p14:tracePt t="27781" x="5405438" y="2532063"/>
          <p14:tracePt t="27789" x="5405438" y="2541588"/>
          <p14:tracePt t="27805" x="5405438" y="2549525"/>
          <p14:tracePt t="27813" x="5405438" y="2566988"/>
          <p14:tracePt t="27820" x="5405438" y="2582863"/>
          <p14:tracePt t="27829" x="5405438" y="2592388"/>
          <p14:tracePt t="27838" x="5395913" y="2617788"/>
          <p14:tracePt t="27845" x="5395913" y="2633663"/>
          <p14:tracePt t="27852" x="5395913" y="2643188"/>
          <p14:tracePt t="27861" x="5395913" y="2668588"/>
          <p14:tracePt t="27867" x="5395913" y="2676525"/>
          <p14:tracePt t="27874" x="5395913" y="2686050"/>
          <p14:tracePt t="27883" x="5395913" y="2701925"/>
          <p14:tracePt t="27891" x="5395913" y="2719388"/>
          <p14:tracePt t="27907" x="5395913" y="2727325"/>
          <p14:tracePt t="27915" x="5395913" y="2744788"/>
          <p14:tracePt t="27931" x="5395913" y="2762250"/>
          <p14:tracePt t="27945" x="5395913" y="2770188"/>
          <p14:tracePt t="27946" x="5395913" y="2787650"/>
          <p14:tracePt t="27952" x="5395913" y="2795588"/>
          <p14:tracePt t="27961" x="5395913" y="2805113"/>
          <p14:tracePt t="27977" x="5395913" y="2813050"/>
          <p14:tracePt t="27985" x="5395913" y="2830513"/>
          <p14:tracePt t="27993" x="5395913" y="2838450"/>
          <p14:tracePt t="28009" x="5395913" y="2846388"/>
          <p14:tracePt t="28017" x="5395913" y="2855913"/>
          <p14:tracePt t="28024" x="5395913" y="2871788"/>
          <p14:tracePt t="28039" x="5395913" y="2889250"/>
          <p14:tracePt t="28055" x="5395913" y="2906713"/>
          <p14:tracePt t="28063" x="5395913" y="2922588"/>
          <p14:tracePt t="28070" x="5395913" y="2932113"/>
          <p14:tracePt t="28079" x="5395913" y="2940050"/>
          <p14:tracePt t="28087" x="5395913" y="2957513"/>
          <p14:tracePt t="28095" x="5395913" y="2965450"/>
          <p14:tracePt t="28102" x="5395913" y="2990850"/>
          <p14:tracePt t="28111" x="5395913" y="3008313"/>
          <p14:tracePt t="28127" x="5395913" y="3025775"/>
          <p14:tracePt t="28133" x="5395913" y="3033713"/>
          <p14:tracePt t="28140" x="5395913" y="3059113"/>
          <p14:tracePt t="28149" x="5395913" y="3067050"/>
          <p14:tracePt t="28157" x="5395913" y="3076575"/>
          <p14:tracePt t="28165" x="5395913" y="3084513"/>
          <p14:tracePt t="28172" x="5395913" y="3094038"/>
          <p14:tracePt t="28181" x="5395913" y="3109913"/>
          <p14:tracePt t="28189" x="5395913" y="3119438"/>
          <p14:tracePt t="28197" x="5395913" y="3127375"/>
          <p14:tracePt t="28204" x="5395913" y="3144838"/>
          <p14:tracePt t="28211" x="5395913" y="3152775"/>
          <p14:tracePt t="28219" x="5395913" y="3170238"/>
          <p14:tracePt t="28227" x="5395913" y="3178175"/>
          <p14:tracePt t="28235" x="5395913" y="3195638"/>
          <p14:tracePt t="28243" x="5395913" y="3211513"/>
          <p14:tracePt t="28251" x="5395913" y="3221038"/>
          <p14:tracePt t="28259" x="5395913" y="3246438"/>
          <p14:tracePt t="28267" x="5395913" y="3279775"/>
          <p14:tracePt t="28283" x="5395913" y="3297238"/>
          <p14:tracePt t="28291" x="5395913" y="3322638"/>
          <p14:tracePt t="28299" x="5395913" y="3330575"/>
          <p14:tracePt t="28304" x="5387975" y="3340100"/>
          <p14:tracePt t="28313" x="5387975" y="3348038"/>
          <p14:tracePt t="28320" x="5387975" y="3365500"/>
          <p14:tracePt t="28329" x="5380038" y="3390900"/>
          <p14:tracePt t="28337" x="5380038" y="3398838"/>
          <p14:tracePt t="28353" x="5380038" y="3408363"/>
          <p14:tracePt t="28361" x="5380038" y="3416300"/>
          <p14:tracePt t="28368" x="5380038" y="3424238"/>
          <p14:tracePt t="28377" x="5380038" y="3441700"/>
          <p14:tracePt t="28385" x="5380038" y="3449638"/>
          <p14:tracePt t="28391" x="5370513" y="3459163"/>
          <p14:tracePt t="28399" x="5370513" y="3475038"/>
          <p14:tracePt t="28406" x="5370513" y="3484563"/>
          <p14:tracePt t="28415" x="5370513" y="3492500"/>
          <p14:tracePt t="28422" x="5370513" y="3502025"/>
          <p14:tracePt t="28455" x="5370513" y="3517900"/>
          <p14:tracePt t="28479" x="5362575" y="3527425"/>
          <p14:tracePt t="28501" x="5353050" y="3535363"/>
          <p14:tracePt t="28517" x="5345113" y="3552825"/>
          <p14:tracePt t="28533" x="5345113" y="3560763"/>
          <p14:tracePt t="28549" x="5345113" y="3568700"/>
          <p14:tracePt t="28565" x="5345113" y="3578225"/>
          <p14:tracePt t="28651" x="5345113" y="3586163"/>
          <p14:tracePt t="28673" x="5337175" y="3603625"/>
          <p14:tracePt t="28689" x="5337175" y="3611563"/>
          <p14:tracePt t="31687" x="5337175" y="3619500"/>
          <p14:tracePt t="31725" x="5345113" y="3636963"/>
          <p14:tracePt t="31749" x="5353050" y="3646488"/>
          <p14:tracePt t="31773" x="5362575" y="3646488"/>
          <p14:tracePt t="31789" x="5362575" y="3654425"/>
          <p14:tracePt t="32219" x="5370513" y="3662363"/>
          <p14:tracePt t="32243" x="5370513" y="3671888"/>
          <p14:tracePt t="32259" x="5380038" y="3687763"/>
          <p14:tracePt t="32273" x="5387975" y="3705225"/>
          <p14:tracePt t="32297" x="5387975" y="3713163"/>
          <p14:tracePt t="32375" x="5387975" y="3722688"/>
          <p14:tracePt t="32399" x="5395913" y="3738563"/>
          <p14:tracePt t="32447" x="5395913" y="3748088"/>
          <p14:tracePt t="32461" x="5395913" y="3756025"/>
          <p14:tracePt t="32509" x="5405438" y="3763963"/>
          <p14:tracePt t="32531" x="5405438" y="3781425"/>
          <p14:tracePt t="32549" x="5405438" y="3790950"/>
          <p14:tracePt t="32563" x="5405438" y="3816350"/>
          <p14:tracePt t="32570" x="5413375" y="3832225"/>
          <p14:tracePt t="32587" x="5413375" y="3849688"/>
          <p14:tracePt t="32603" x="5421313" y="3867150"/>
          <p14:tracePt t="32611" x="5421313" y="3875088"/>
          <p14:tracePt t="32619" x="5421313" y="3883025"/>
          <p14:tracePt t="32625" x="5421313" y="3892550"/>
          <p14:tracePt t="32642" x="5421313" y="3900488"/>
          <p14:tracePt t="32651" x="5421313" y="3908425"/>
          <p14:tracePt t="32665" x="5421313" y="3925888"/>
          <p14:tracePt t="32681" x="5430838" y="3935413"/>
          <p14:tracePt t="32688" x="5430838" y="3951288"/>
          <p14:tracePt t="32703" x="5430838" y="3960813"/>
          <p14:tracePt t="32711" x="5430838" y="3968750"/>
          <p14:tracePt t="32718" x="5430838" y="3976688"/>
          <p14:tracePt t="32735" x="5430838" y="3986213"/>
          <p14:tracePt t="32869" x="5430838" y="3994150"/>
          <p14:tracePt t="34449" x="5438775" y="4002088"/>
          <p14:tracePt t="34473" x="5446713" y="4011613"/>
          <p14:tracePt t="34481" x="5446713" y="4027488"/>
          <p14:tracePt t="34503" x="5446713" y="4037013"/>
          <p14:tracePt t="34543" x="5456238" y="4044950"/>
          <p14:tracePt t="34567" x="5456238" y="4062413"/>
          <p14:tracePt t="34583" x="5472113" y="4113213"/>
          <p14:tracePt t="34591" x="5481638" y="4138613"/>
          <p14:tracePt t="34599" x="5489575" y="4164013"/>
          <p14:tracePt t="34605" x="5497513" y="4189413"/>
          <p14:tracePt t="34613" x="5507038" y="4214813"/>
          <p14:tracePt t="34621" x="5507038" y="4224338"/>
          <p14:tracePt t="34629" x="5507038" y="4249738"/>
          <p14:tracePt t="34636" x="5507038" y="4257675"/>
          <p14:tracePt t="34645" x="5507038" y="4265613"/>
          <p14:tracePt t="34652" x="5507038" y="4275138"/>
          <p14:tracePt t="34661" x="5507038" y="4291013"/>
          <p14:tracePt t="34677" x="5507038" y="4308475"/>
          <p14:tracePt t="34685" x="5507038" y="4316413"/>
          <p14:tracePt t="34691" x="5507038" y="4351338"/>
          <p14:tracePt t="34699" x="5497513" y="4384675"/>
          <p14:tracePt t="34707" x="5497513" y="4427538"/>
          <p14:tracePt t="34715" x="5497513" y="4470400"/>
          <p14:tracePt t="34722" x="5497513" y="4521200"/>
          <p14:tracePt t="34731" x="5497513" y="4538663"/>
          <p14:tracePt t="34739" x="5497513" y="4579938"/>
          <p14:tracePt t="34747" x="5497513" y="4605338"/>
          <p14:tracePt t="34755" x="5497513" y="4614863"/>
          <p14:tracePt t="34763" x="5489575" y="4630738"/>
          <p14:tracePt t="34768" x="5489575" y="4648200"/>
          <p14:tracePt t="34785" x="5489575" y="4657725"/>
          <p14:tracePt t="34805" x="5489575" y="4665663"/>
          <p14:tracePt t="35059" x="5489575" y="4673600"/>
          <p14:tracePt t="35099" x="5489575" y="4683125"/>
          <p14:tracePt t="35137" x="5489575" y="4691063"/>
          <p14:tracePt t="35185" x="5489575" y="4724400"/>
          <p14:tracePt t="35193" x="5489575" y="4733925"/>
          <p14:tracePt t="35201" x="5481638" y="4759325"/>
          <p14:tracePt t="35209" x="5481638" y="4775200"/>
          <p14:tracePt t="35217" x="5472113" y="4792663"/>
          <p14:tracePt t="35222" x="5472113" y="4810125"/>
          <p14:tracePt t="35231" x="5464175" y="4818063"/>
          <p14:tracePt t="35238" x="5456238" y="4827588"/>
          <p14:tracePt t="35247" x="5456238" y="4835525"/>
          <p14:tracePt t="35254" x="5446713" y="4852988"/>
          <p14:tracePt t="35263" x="5446713" y="4860925"/>
          <p14:tracePt t="35271" x="5446713" y="4868863"/>
          <p14:tracePt t="35279" x="5438775" y="4894263"/>
          <p14:tracePt t="35286" x="5438775" y="4911725"/>
          <p14:tracePt t="35295" x="5430838" y="4929188"/>
          <p14:tracePt t="35303" x="5421313" y="4946650"/>
          <p14:tracePt t="35309" x="5405438" y="4979988"/>
          <p14:tracePt t="35317" x="5387975" y="5005388"/>
          <p14:tracePt t="35325" x="5353050" y="5056188"/>
          <p14:tracePt t="35333" x="5337175" y="5056188"/>
          <p14:tracePt t="35341" x="5286375" y="5099050"/>
          <p14:tracePt t="35349" x="5286375" y="5116513"/>
          <p14:tracePt t="35357" x="5260975" y="5124450"/>
          <p14:tracePt t="35365" x="5226050" y="5157788"/>
          <p14:tracePt t="35373" x="5218113" y="5167313"/>
          <p14:tracePt t="35381" x="5200650" y="5175250"/>
          <p14:tracePt t="35389" x="5183188" y="5208588"/>
          <p14:tracePt t="35395" x="5175250" y="5218113"/>
          <p14:tracePt t="35402" x="5167313" y="5243513"/>
          <p14:tracePt t="35411" x="5157788" y="5251450"/>
          <p14:tracePt t="35419" x="5149850" y="5268913"/>
          <p14:tracePt t="35427" x="5141913" y="5268913"/>
          <p14:tracePt t="35435" x="5141913" y="5276850"/>
          <p14:tracePt t="35451" x="5141913" y="5286375"/>
          <p14:tracePt t="35475" x="5124450" y="5302250"/>
          <p14:tracePt t="35483" x="5106988" y="5319713"/>
          <p14:tracePt t="35488" x="5099050" y="5345113"/>
          <p14:tracePt t="35497" x="5091113" y="5362575"/>
          <p14:tracePt t="35504" x="5073650" y="5395913"/>
          <p14:tracePt t="35513" x="5064125" y="5421313"/>
          <p14:tracePt t="35521" x="5048250" y="5446713"/>
          <p14:tracePt t="35529" x="5038725" y="5481638"/>
          <p14:tracePt t="35536" x="5022850" y="5507038"/>
          <p14:tracePt t="35545" x="5013325" y="5507038"/>
          <p14:tracePt t="35552" x="4997450" y="5540375"/>
          <p14:tracePt t="35561" x="4987925" y="5565775"/>
          <p14:tracePt t="35569" x="4972050" y="5575300"/>
          <p14:tracePt t="35577" x="4946650" y="5600700"/>
          <p14:tracePt t="35582" x="4919663" y="5641975"/>
          <p14:tracePt t="35591" x="4894263" y="5668963"/>
          <p14:tracePt t="35599" x="4868863" y="5684838"/>
          <p14:tracePt t="35607" x="4843463" y="5727700"/>
          <p14:tracePt t="35615" x="4810125" y="5761038"/>
          <p14:tracePt t="35623" x="4802188" y="5795963"/>
          <p14:tracePt t="35631" x="4792663" y="5821363"/>
          <p14:tracePt t="35638" x="4775200" y="5846763"/>
          <p14:tracePt t="35647" x="4759325" y="5880100"/>
          <p14:tracePt t="35654" x="4741863" y="5897563"/>
          <p14:tracePt t="35663" x="4733925" y="5922963"/>
          <p14:tracePt t="35668" x="4699000" y="5973763"/>
          <p14:tracePt t="35677" x="4673600" y="6008688"/>
          <p14:tracePt t="35685" x="4640263" y="6034088"/>
          <p14:tracePt t="35693" x="4614863" y="6059488"/>
          <p14:tracePt t="35700" x="4589463" y="6084888"/>
          <p14:tracePt t="35709" x="4579938" y="6092825"/>
          <p14:tracePt t="35717" x="4554538" y="6118225"/>
          <p14:tracePt t="35725" x="4529138" y="6127750"/>
          <p14:tracePt t="35733" x="4521200" y="6143625"/>
          <p14:tracePt t="35741" x="4503738" y="6153150"/>
          <p14:tracePt t="35749" x="4503738" y="6169025"/>
          <p14:tracePt t="35754" x="4486275" y="6169025"/>
          <p14:tracePt t="35763" x="4478338" y="6178550"/>
          <p14:tracePt t="35779" x="4452938" y="6194425"/>
          <p14:tracePt t="35786" x="4435475" y="6203950"/>
          <p14:tracePt t="35795" x="4419600" y="6211888"/>
          <p14:tracePt t="35802" x="4394200" y="6221413"/>
          <p14:tracePt t="35811" x="4384675" y="6221413"/>
          <p14:tracePt t="35819" x="4376738" y="6221413"/>
          <p14:tracePt t="35829" x="4368800" y="6221413"/>
          <p14:tracePt t="35849" x="4359275" y="6221413"/>
          <p14:tracePt t="35935" x="4351338" y="6221413"/>
          <p14:tracePt t="36107" x="4351338" y="6203950"/>
          <p14:tracePt t="36147" x="4351338" y="6194425"/>
          <p14:tracePt t="36491" x="4368800" y="6186488"/>
          <p14:tracePt t="36523" x="4376738" y="6186488"/>
          <p14:tracePt t="36539" x="4394200" y="6186488"/>
          <p14:tracePt t="36733" x="4394200" y="6178550"/>
          <p14:tracePt t="36749" x="4402138" y="6169025"/>
          <p14:tracePt t="36765" x="4410075" y="6153150"/>
          <p14:tracePt t="36781" x="4419600" y="6143625"/>
          <p14:tracePt t="36797" x="4419600" y="6135688"/>
          <p14:tracePt t="36813" x="4419600" y="6127750"/>
          <p14:tracePt t="36835" x="4419600" y="6118225"/>
          <p14:tracePt t="37001" x="4419600" y="6110288"/>
          <p14:tracePt t="37023" x="4419600" y="6102350"/>
          <p14:tracePt t="37195" x="4419600" y="6092825"/>
          <p14:tracePt t="37367" x="4419600" y="6084888"/>
          <p14:tracePt t="37603" x="4419600" y="6076950"/>
          <p14:tracePt t="37627" x="4410075" y="6076950"/>
          <p14:tracePt t="37665" x="4410075" y="6067425"/>
          <p14:tracePt t="37689" x="4410075" y="6059488"/>
          <p14:tracePt t="37713" x="4402138" y="6059488"/>
          <p14:tracePt t="37727" x="4402138" y="6049963"/>
          <p14:tracePt t="37751" x="4402138" y="6042025"/>
          <p14:tracePt t="37775" x="4394200" y="6034088"/>
          <p14:tracePt t="37901" x="4384675" y="6024563"/>
          <p14:tracePt t="37923" x="4384675" y="6016625"/>
          <p14:tracePt t="38009" x="4368800" y="6008688"/>
          <p14:tracePt t="38033" x="4368800" y="5999163"/>
          <p14:tracePt t="38057" x="4359275" y="5991225"/>
          <p14:tracePt t="38073" x="4341813" y="5991225"/>
          <p14:tracePt t="38087" x="4316413" y="5983288"/>
          <p14:tracePt t="38095" x="4308475" y="5973763"/>
          <p14:tracePt t="38103" x="4291013" y="5965825"/>
          <p14:tracePt t="38111" x="4275138" y="5965825"/>
          <p14:tracePt t="38118" x="4257675" y="5957888"/>
          <p14:tracePt t="38127" x="4214813" y="5948363"/>
          <p14:tracePt t="38134" x="4181475" y="5948363"/>
          <p14:tracePt t="38143" x="4138613" y="5940425"/>
          <p14:tracePt t="38150" x="4113213" y="5940425"/>
          <p14:tracePt t="38159" x="4070350" y="5932488"/>
          <p14:tracePt t="38167" x="4044950" y="5932488"/>
          <p14:tracePt t="38173" x="4027488" y="5932488"/>
          <p14:tracePt t="38183" x="4002088" y="5932488"/>
          <p14:tracePt t="38188" x="3986213" y="5932488"/>
          <p14:tracePt t="38197" x="3968750" y="5932488"/>
          <p14:tracePt t="38204" x="3960813" y="5932488"/>
          <p14:tracePt t="38213" x="3943350" y="5932488"/>
          <p14:tracePt t="38237" x="3925888" y="5932488"/>
          <p14:tracePt t="38245" x="3917950" y="5932488"/>
          <p14:tracePt t="38252" x="3908425" y="5932488"/>
          <p14:tracePt t="38267" x="3892550" y="5932488"/>
          <p14:tracePt t="38275" x="3883025" y="5932488"/>
          <p14:tracePt t="38285" x="3857625" y="5922963"/>
          <p14:tracePt t="38291" x="3841750" y="5922963"/>
          <p14:tracePt t="38299" x="3832225" y="5922963"/>
          <p14:tracePt t="38307" x="3824288" y="5922963"/>
          <p14:tracePt t="38315" x="3798888" y="5922963"/>
          <p14:tracePt t="38323" x="3781425" y="5922963"/>
          <p14:tracePt t="38331" x="3763963" y="5922963"/>
          <p14:tracePt t="38339" x="3730625" y="5922963"/>
          <p14:tracePt t="38345" x="3722688" y="5922963"/>
          <p14:tracePt t="38352" x="3697288" y="5922963"/>
          <p14:tracePt t="38361" x="3671888" y="5922963"/>
          <p14:tracePt t="38368" x="3646488" y="5922963"/>
          <p14:tracePt t="38377" x="3629025" y="5922963"/>
          <p14:tracePt t="38386" x="3603625" y="5922963"/>
          <p14:tracePt t="38393" x="3594100" y="5922963"/>
          <p14:tracePt t="38400" x="3586163" y="5922963"/>
          <p14:tracePt t="38409" x="3560763" y="5922963"/>
          <p14:tracePt t="38416" x="3552825" y="5922963"/>
          <p14:tracePt t="38425" x="3543300" y="5922963"/>
          <p14:tracePt t="38433" x="3535363" y="5922963"/>
          <p14:tracePt t="38439" x="3517900" y="5922963"/>
          <p14:tracePt t="38455" x="3509963" y="5922963"/>
          <p14:tracePt t="38463" x="3502025" y="5922963"/>
          <p14:tracePt t="38470" x="3492500" y="5922963"/>
          <p14:tracePt t="38491" x="3484563" y="5922963"/>
          <p14:tracePt t="38503" x="3475038" y="5922963"/>
          <p14:tracePt t="38511" x="3459163" y="5932488"/>
          <p14:tracePt t="38518" x="3449638" y="5932488"/>
          <p14:tracePt t="38533" x="3441700" y="5932488"/>
          <p14:tracePt t="38557" x="3433763" y="5940425"/>
          <p14:tracePt t="38581" x="3424238" y="5940425"/>
          <p14:tracePt t="38597" x="3408363" y="5948363"/>
          <p14:tracePt t="38619" x="3390900" y="5957888"/>
          <p14:tracePt t="38635" x="3382963" y="5965825"/>
          <p14:tracePt t="38651" x="3373438" y="5965825"/>
          <p14:tracePt t="38667" x="3355975" y="5965825"/>
          <p14:tracePt t="38675" x="3348038" y="5973763"/>
          <p14:tracePt t="38682" x="3330575" y="5983288"/>
          <p14:tracePt t="38697" x="3314700" y="5991225"/>
          <p14:tracePt t="38704" x="3305175" y="5999163"/>
          <p14:tracePt t="38713" x="3297238" y="5999163"/>
          <p14:tracePt t="38720" x="3279775" y="6016625"/>
          <p14:tracePt t="38729" x="3271838" y="6024563"/>
          <p14:tracePt t="38745" x="3263900" y="6034088"/>
          <p14:tracePt t="38752" x="3254375" y="6049963"/>
          <p14:tracePt t="38761" x="3246438" y="6059488"/>
          <p14:tracePt t="38769" x="3238500" y="6067425"/>
          <p14:tracePt t="38785" x="3228975" y="6076950"/>
          <p14:tracePt t="38807" x="3221038" y="6084888"/>
          <p14:tracePt t="38815" x="3211513" y="6102350"/>
          <p14:tracePt t="38831" x="3203575" y="6102350"/>
          <p14:tracePt t="38847" x="3186113" y="6127750"/>
          <p14:tracePt t="38863" x="3178175" y="6143625"/>
          <p14:tracePt t="38870" x="3170238" y="6161088"/>
          <p14:tracePt t="38877" x="3160713" y="6161088"/>
          <p14:tracePt t="38884" x="3152775" y="6178550"/>
          <p14:tracePt t="38893" x="3152775" y="6194425"/>
          <p14:tracePt t="38909" x="3152775" y="6211888"/>
          <p14:tracePt t="38916" x="3144838" y="6211888"/>
          <p14:tracePt t="38933" x="3144838" y="6229350"/>
          <p14:tracePt t="38957" x="3144838" y="6246813"/>
          <p14:tracePt t="38971" x="3144838" y="6254750"/>
          <p14:tracePt t="38987" x="3135313" y="6262688"/>
          <p14:tracePt t="39011" x="3135313" y="6272213"/>
          <p14:tracePt t="39035" x="3135313" y="6288088"/>
          <p14:tracePt t="39051" x="3135313" y="6297613"/>
          <p14:tracePt t="39073" x="3135313" y="6305550"/>
          <p14:tracePt t="39089" x="3135313" y="6323013"/>
          <p14:tracePt t="39129" x="3144838" y="6338888"/>
          <p14:tracePt t="39151" x="3152775" y="6338888"/>
          <p14:tracePt t="39167" x="3152775" y="6348413"/>
          <p14:tracePt t="39191" x="3160713" y="6348413"/>
          <p14:tracePt t="39215" x="3186113" y="6373813"/>
          <p14:tracePt t="39222" x="3203575" y="6381750"/>
          <p14:tracePt t="39231" x="3221038" y="6399213"/>
          <p14:tracePt t="39237" x="3221038" y="6407150"/>
          <p14:tracePt t="39253" x="3238500" y="6407150"/>
          <p14:tracePt t="39261" x="3254375" y="6416675"/>
          <p14:tracePt t="39269" x="3254375" y="6432550"/>
          <p14:tracePt t="39277" x="3271838" y="6442075"/>
          <p14:tracePt t="39284" x="3279775" y="6450013"/>
          <p14:tracePt t="39293" x="3289300" y="6450013"/>
          <p14:tracePt t="39309" x="3305175" y="6457950"/>
          <p14:tracePt t="39315" x="3322638" y="6467475"/>
          <p14:tracePt t="39323" x="3330575" y="6475413"/>
          <p14:tracePt t="39331" x="3340100" y="6475413"/>
          <p14:tracePt t="39339" x="3348038" y="6475413"/>
          <p14:tracePt t="39347" x="3355975" y="6483350"/>
          <p14:tracePt t="39363" x="3373438" y="6483350"/>
          <p14:tracePt t="39371" x="3408363" y="6492875"/>
          <p14:tracePt t="39379" x="3416300" y="6500813"/>
          <p14:tracePt t="39387" x="3441700" y="6510338"/>
          <p14:tracePt t="39395" x="3459163" y="6510338"/>
          <p14:tracePt t="39403" x="3484563" y="6518275"/>
          <p14:tracePt t="39411" x="3509963" y="6518275"/>
          <p14:tracePt t="39417" x="3535363" y="6526213"/>
          <p14:tracePt t="39425" x="3543300" y="6526213"/>
          <p14:tracePt t="39433" x="3560763" y="6535738"/>
          <p14:tracePt t="39441" x="3578225" y="6535738"/>
          <p14:tracePt t="39457" x="3594100" y="6535738"/>
          <p14:tracePt t="39465" x="3619500" y="6535738"/>
          <p14:tracePt t="39473" x="3629025" y="6535738"/>
          <p14:tracePt t="39481" x="3662363" y="6535738"/>
          <p14:tracePt t="39489" x="3671888" y="6535738"/>
          <p14:tracePt t="39495" x="3697288" y="6535738"/>
          <p14:tracePt t="39503" x="3722688" y="6535738"/>
          <p14:tracePt t="39513" x="3730625" y="6535738"/>
          <p14:tracePt t="39518" x="3756025" y="6535738"/>
          <p14:tracePt t="39527" x="3763963" y="6535738"/>
          <p14:tracePt t="39534" x="3773488" y="6535738"/>
          <p14:tracePt t="39543" x="3781425" y="6535738"/>
          <p14:tracePt t="39550" x="3806825" y="6535738"/>
          <p14:tracePt t="39559" x="3816350" y="6535738"/>
          <p14:tracePt t="39567" x="3832225" y="6526213"/>
          <p14:tracePt t="39575" x="3857625" y="6518275"/>
          <p14:tracePt t="39582" x="3875088" y="6510338"/>
          <p14:tracePt t="39589" x="3900488" y="6510338"/>
          <p14:tracePt t="39597" x="3917950" y="6500813"/>
          <p14:tracePt t="39604" x="3935413" y="6500813"/>
          <p14:tracePt t="39615" x="3960813" y="6500813"/>
          <p14:tracePt t="39629" x="3976688" y="6500813"/>
          <p14:tracePt t="39636" x="3986213" y="6500813"/>
          <p14:tracePt t="39645" x="4011613" y="6500813"/>
          <p14:tracePt t="39652" x="4019550" y="6500813"/>
          <p14:tracePt t="39661" x="4027488" y="6492875"/>
          <p14:tracePt t="39668" x="4062413" y="6492875"/>
          <p14:tracePt t="39675" x="4095750" y="6492875"/>
          <p14:tracePt t="39682" x="4138613" y="6492875"/>
          <p14:tracePt t="39691" x="4156075" y="6492875"/>
          <p14:tracePt t="39699" x="4197350" y="6492875"/>
          <p14:tracePt t="39707" x="4224338" y="6492875"/>
          <p14:tracePt t="39715" x="4249738" y="6492875"/>
          <p14:tracePt t="39722" x="4283075" y="6483350"/>
          <p14:tracePt t="39731" x="4300538" y="6483350"/>
          <p14:tracePt t="39739" x="4325938" y="6483350"/>
          <p14:tracePt t="39747" x="4351338" y="6483350"/>
          <p14:tracePt t="39755" x="4376738" y="6483350"/>
          <p14:tracePt t="39761" x="4402138" y="6483350"/>
          <p14:tracePt t="39769" x="4427538" y="6483350"/>
          <p14:tracePt t="39777" x="4435475" y="6483350"/>
          <p14:tracePt t="39784" x="4460875" y="6483350"/>
          <p14:tracePt t="39793" x="4470400" y="6483350"/>
          <p14:tracePt t="39800" x="4486275" y="6483350"/>
          <p14:tracePt t="39809" x="4495800" y="6483350"/>
          <p14:tracePt t="39825" x="4503738" y="6483350"/>
          <p14:tracePt t="39833" x="4513263" y="6483350"/>
          <p14:tracePt t="39855" x="4521200" y="6475413"/>
          <p14:tracePt t="39871" x="4521200" y="6467475"/>
          <p14:tracePt t="39895" x="4546600" y="6457950"/>
          <p14:tracePt t="39911" x="4554538" y="6457950"/>
          <p14:tracePt t="39923" x="4572000" y="6457950"/>
          <p14:tracePt t="39933" x="4579938" y="6457950"/>
          <p14:tracePt t="40035" x="4589463" y="6457950"/>
          <p14:tracePt t="40529" x="4589463" y="6450013"/>
          <p14:tracePt t="40545" x="4597400" y="6442075"/>
          <p14:tracePt t="40567" x="4597400" y="6432550"/>
          <p14:tracePt t="40591" x="4605338" y="6424613"/>
          <p14:tracePt t="40849" x="4605338" y="6416675"/>
          <p14:tracePt t="40865" x="4605338" y="6407150"/>
          <p14:tracePt t="40889" x="4605338" y="6399213"/>
          <p14:tracePt t="40913" x="4605338" y="6391275"/>
          <p14:tracePt t="40935" x="4605338" y="6381750"/>
          <p14:tracePt t="40951" x="4605338" y="6373813"/>
          <p14:tracePt t="41273" x="4605338" y="6365875"/>
          <p14:tracePt t="41421" x="4605338" y="6338888"/>
          <p14:tracePt t="41437" x="4605338" y="6330950"/>
          <p14:tracePt t="41445" x="4605338" y="6313488"/>
          <p14:tracePt t="41453" x="4605338" y="6297613"/>
          <p14:tracePt t="41475" x="4597400" y="6280150"/>
          <p14:tracePt t="41483" x="4589463" y="6262688"/>
          <p14:tracePt t="41491" x="4554538" y="6229350"/>
          <p14:tracePt t="41498" x="4538663" y="6211888"/>
          <p14:tracePt t="41507" x="4513263" y="6194425"/>
          <p14:tracePt t="41515" x="4478338" y="6178550"/>
          <p14:tracePt t="41523" x="4427538" y="6118225"/>
          <p14:tracePt t="41531" x="4351338" y="6076950"/>
          <p14:tracePt t="41538" x="4300538" y="6034088"/>
          <p14:tracePt t="41547" x="4206875" y="5965825"/>
          <p14:tracePt t="41552" x="4130675" y="5915025"/>
          <p14:tracePt t="41561" x="4011613" y="5829300"/>
          <p14:tracePt t="41569" x="3917950" y="5770563"/>
          <p14:tracePt t="41577" x="3798888" y="5684838"/>
          <p14:tracePt t="41584" x="3636963" y="5583238"/>
          <p14:tracePt t="41593" x="3467100" y="5464175"/>
          <p14:tracePt t="41601" x="3289300" y="5345113"/>
          <p14:tracePt t="41609" x="3084513" y="5208588"/>
          <p14:tracePt t="41617" x="2881313" y="5064125"/>
          <p14:tracePt t="41625" x="2701925" y="4929188"/>
          <p14:tracePt t="41632" x="2498725" y="4792663"/>
          <p14:tracePt t="41639" x="2344738" y="4665663"/>
          <p14:tracePt t="41647" x="2184400" y="4521200"/>
          <p14:tracePt t="41655" x="2073275" y="4410075"/>
          <p14:tracePt t="41663" x="1971675" y="4300538"/>
          <p14:tracePt t="41671" x="1844675" y="4189413"/>
          <p14:tracePt t="41679" x="1665288" y="4002088"/>
          <p14:tracePt t="41686" x="1563688" y="3892550"/>
          <p14:tracePt t="41695" x="1444625" y="3763963"/>
          <p14:tracePt t="41702" x="1343025" y="3662363"/>
          <p14:tracePt t="41711" x="1231900" y="3535363"/>
          <p14:tracePt t="41719" x="1104900" y="3382963"/>
          <p14:tracePt t="41725" x="1003300" y="3271838"/>
          <p14:tracePt t="41733" x="909638" y="3152775"/>
          <p14:tracePt t="41741" x="815975" y="3041650"/>
          <p14:tracePt t="41749" x="730250" y="2922588"/>
          <p14:tracePt t="41757" x="595313" y="2778125"/>
          <p14:tracePt t="41765" x="492125" y="2651125"/>
          <p14:tracePt t="41773" x="314325" y="2438400"/>
          <p14:tracePt t="41781" x="127000" y="220027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B5FD62-085D-4E8A-81F6-9163E37866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1760" y="1229117"/>
            <a:ext cx="4500994" cy="4757860"/>
          </a:xfrm>
          <a:prstGeom prst="rect">
            <a:avLst/>
          </a:prstGeom>
          <a:ln>
            <a:noFill/>
          </a:ln>
          <a:effectLst>
            <a:outerShdw blurRad="292100" dist="139700" dir="2700000" algn="tl" rotWithShape="0">
              <a:srgbClr val="333333">
                <a:alpha val="65000"/>
              </a:srgbClr>
            </a:outerShdw>
          </a:effectLst>
        </p:spPr>
      </p:pic>
      <p:sp>
        <p:nvSpPr>
          <p:cNvPr id="11268" name="标题 1">
            <a:extLst>
              <a:ext uri="{FF2B5EF4-FFF2-40B4-BE49-F238E27FC236}">
                <a16:creationId xmlns:a16="http://schemas.microsoft.com/office/drawing/2014/main" id="{B391721C-3C7D-42B0-B644-051886B5B019}"/>
              </a:ext>
            </a:extLst>
          </p:cNvPr>
          <p:cNvSpPr>
            <a:spLocks noGrp="1" noChangeArrowheads="1"/>
          </p:cNvSpPr>
          <p:nvPr>
            <p:ph type="title"/>
          </p:nvPr>
        </p:nvSpPr>
        <p:spPr>
          <a:xfrm>
            <a:off x="1475656" y="-52692"/>
            <a:ext cx="8229600" cy="1143000"/>
          </a:xfrm>
        </p:spPr>
        <p:txBody>
          <a:bodyPr/>
          <a:lstStyle/>
          <a:p>
            <a:pPr algn="ctr" defTabSz="1217613" eaLnBrk="1" hangingPunct="1"/>
            <a:r>
              <a:rPr lang="zh-CN" altLang="en-US" dirty="0"/>
              <a:t> 症状评估工具  </a:t>
            </a:r>
            <a:r>
              <a:rPr lang="en-US" altLang="zh-CN" dirty="0" err="1"/>
              <a:t>POS:Renal</a:t>
            </a:r>
            <a:endParaRPr lang="zh-CN" altLang="en-US" dirty="0"/>
          </a:p>
        </p:txBody>
      </p:sp>
      <p:pic>
        <p:nvPicPr>
          <p:cNvPr id="6" name="音频 5">
            <a:hlinkClick r:id="" action="ppaction://media"/>
            <a:extLst>
              <a:ext uri="{FF2B5EF4-FFF2-40B4-BE49-F238E27FC236}">
                <a16:creationId xmlns:a16="http://schemas.microsoft.com/office/drawing/2014/main" id="{ACAE2122-8222-48F1-954E-29687593B9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pic>
        <p:nvPicPr>
          <p:cNvPr id="7" name="图片 1" descr="A593DCEE556F14BDD2B508B601759387">
            <a:extLst>
              <a:ext uri="{FF2B5EF4-FFF2-40B4-BE49-F238E27FC236}">
                <a16:creationId xmlns:a16="http://schemas.microsoft.com/office/drawing/2014/main" id="{2A78A4A0-B104-46B3-B64E-0E64208017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缓和医疗分logo">
            <a:extLst>
              <a:ext uri="{FF2B5EF4-FFF2-40B4-BE49-F238E27FC236}">
                <a16:creationId xmlns:a16="http://schemas.microsoft.com/office/drawing/2014/main" id="{836C859B-704A-4673-9C8B-7B84B049C0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104258"/>
      </p:ext>
    </p:extLst>
  </p:cSld>
  <p:clrMapOvr>
    <a:masterClrMapping/>
  </p:clrMapOvr>
  <mc:AlternateContent xmlns:mc="http://schemas.openxmlformats.org/markup-compatibility/2006" xmlns:p14="http://schemas.microsoft.com/office/powerpoint/2010/main">
    <mc:Choice Requires="p14">
      <p:transition spd="slow" p14:dur="2000" advTm="31233"/>
    </mc:Choice>
    <mc:Fallback xmlns="">
      <p:transition spd="slow" advTm="3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877" x="203200" y="2430463"/>
          <p14:tracePt t="884" x="271463" y="2430463"/>
          <p14:tracePt t="900" x="458788" y="2422525"/>
          <p14:tracePt t="914" x="688975" y="2405063"/>
          <p14:tracePt t="943" x="1300163" y="2397125"/>
          <p14:tracePt t="966" x="1622425" y="2387600"/>
          <p14:tracePt t="982" x="1920875" y="2371725"/>
          <p14:tracePt t="997" x="2336800" y="2362200"/>
          <p14:tracePt t="1012" x="2838450" y="2344738"/>
          <p14:tracePt t="1027" x="3390900" y="2328863"/>
          <p14:tracePt t="1045" x="4156075" y="2311400"/>
          <p14:tracePt t="1068" x="4605338" y="2286000"/>
          <p14:tracePt t="1083" x="5106988" y="2268538"/>
          <p14:tracePt t="1097" x="5524500" y="2243138"/>
          <p14:tracePt t="1114" x="5838825" y="2200275"/>
          <p14:tracePt t="1143" x="6338888" y="2098675"/>
          <p14:tracePt t="1150" x="6442075" y="2065338"/>
          <p14:tracePt t="1166" x="6662738" y="1997075"/>
          <p14:tracePt t="1183" x="6883400" y="1928813"/>
          <p14:tracePt t="1200" x="7078663" y="1844675"/>
          <p14:tracePt t="1214" x="7240588" y="1784350"/>
          <p14:tracePt t="1227" x="7418388" y="1700213"/>
          <p14:tracePt t="1246" x="7572375" y="1639888"/>
          <p14:tracePt t="1260" x="7707313" y="1581150"/>
          <p14:tracePt t="1276" x="7818438" y="1546225"/>
          <p14:tracePt t="1293" x="7877175" y="1512888"/>
          <p14:tracePt t="1297" x="7894638" y="1495425"/>
          <p14:tracePt t="1314" x="7920038" y="1477963"/>
          <p14:tracePt t="1343" x="7970838" y="1436688"/>
          <p14:tracePt t="1351" x="7970838" y="1419225"/>
          <p14:tracePt t="1366" x="7970838" y="1411288"/>
          <p14:tracePt t="1383" x="7988300" y="1376363"/>
          <p14:tracePt t="1400" x="7988300" y="1350963"/>
          <p14:tracePt t="1441" x="7996238" y="1317625"/>
          <p14:tracePt t="1460" x="7996238" y="1292225"/>
          <p14:tracePt t="1467" x="7996238" y="1282700"/>
          <p14:tracePt t="1483" x="7988300" y="1249363"/>
          <p14:tracePt t="1500" x="7962900" y="1198563"/>
          <p14:tracePt t="1526" x="7937500" y="1155700"/>
          <p14:tracePt t="1543" x="7912100" y="1112838"/>
          <p14:tracePt t="1560" x="7894638" y="1069975"/>
          <p14:tracePt t="1582" x="7869238" y="1036638"/>
          <p14:tracePt t="1599" x="7861300" y="1011238"/>
          <p14:tracePt t="1614" x="7843838" y="993775"/>
          <p14:tracePt t="1644" x="7810500" y="968375"/>
          <p14:tracePt t="1675" x="7783513" y="917575"/>
          <p14:tracePt t="1693" x="7767638" y="900113"/>
          <p14:tracePt t="1701" x="7758113" y="884238"/>
          <p14:tracePt t="1716" x="7742238" y="866775"/>
          <p14:tracePt t="1726" x="7724775" y="849313"/>
          <p14:tracePt t="1727" x="7699375" y="815975"/>
          <p14:tracePt t="1743" x="7673975" y="798513"/>
          <p14:tracePt t="1760" x="7656513" y="773113"/>
          <p14:tracePt t="1767" x="7639050" y="765175"/>
          <p14:tracePt t="1783" x="7613650" y="739775"/>
          <p14:tracePt t="1800" x="7597775" y="714375"/>
          <p14:tracePt t="1817" x="7588250" y="714375"/>
          <p14:tracePt t="1843" x="7537450" y="663575"/>
          <p14:tracePt t="1860" x="7529513" y="654050"/>
          <p14:tracePt t="1877" x="7504113" y="628650"/>
          <p14:tracePt t="1884" x="7486650" y="620713"/>
          <p14:tracePt t="1900" x="7469188" y="603250"/>
          <p14:tracePt t="1916" x="7453313" y="585788"/>
          <p14:tracePt t="1943" x="7410450" y="560388"/>
          <p14:tracePt t="1961" x="7367588" y="534988"/>
          <p14:tracePt t="1992" x="7324725" y="501650"/>
          <p14:tracePt t="2000" x="7316788" y="492125"/>
          <p14:tracePt t="2016" x="7258050" y="450850"/>
          <p14:tracePt t="2026" x="7248525" y="433388"/>
          <p14:tracePt t="2043" x="7215188" y="415925"/>
          <p14:tracePt t="2060" x="7205663" y="400050"/>
          <p14:tracePt t="2076" x="7180263" y="382588"/>
          <p14:tracePt t="2085" x="7172325" y="382588"/>
          <p14:tracePt t="2100" x="7146925" y="365125"/>
          <p14:tracePt t="2116" x="7138988" y="357188"/>
          <p14:tracePt t="2143" x="7088188" y="331788"/>
          <p14:tracePt t="2160" x="7045325" y="314325"/>
          <p14:tracePt t="2176" x="6994525" y="288925"/>
          <p14:tracePt t="2184" x="6977063" y="288925"/>
          <p14:tracePt t="2199" x="6926263" y="271463"/>
          <p14:tracePt t="2215" x="6891338" y="263525"/>
          <p14:tracePt t="2226" x="6883400" y="255588"/>
          <p14:tracePt t="2243" x="6850063" y="255588"/>
          <p14:tracePt t="2260" x="6815138" y="246063"/>
          <p14:tracePt t="2291" x="6781800" y="246063"/>
          <p14:tracePt t="2309" x="6746875" y="246063"/>
          <p14:tracePt t="2316" x="6738938" y="246063"/>
          <p14:tracePt t="2342" x="6713538" y="246063"/>
          <p14:tracePt t="2360" x="6696075" y="246063"/>
          <p14:tracePt t="2376" x="6670675" y="246063"/>
          <p14:tracePt t="2408" x="6654800" y="246063"/>
          <p14:tracePt t="2426" x="6637338" y="246063"/>
          <p14:tracePt t="2443" x="6627813" y="246063"/>
          <p14:tracePt t="2459" x="6619875" y="246063"/>
          <p14:tracePt t="2476" x="6611938" y="246063"/>
          <p14:tracePt t="2477" x="6602413" y="246063"/>
          <p14:tracePt t="2493" x="6594475" y="246063"/>
          <p14:tracePt t="2558" x="6586538" y="246063"/>
          <p14:tracePt t="2591" x="6577013" y="246063"/>
          <p14:tracePt t="2641" x="6569075" y="246063"/>
          <p14:tracePt t="2674" x="6569075" y="255588"/>
          <p14:tracePt t="2693" x="6551613" y="255588"/>
          <p14:tracePt t="2724" x="6543675" y="255588"/>
          <p14:tracePt t="2743" x="6543675" y="263525"/>
          <p14:tracePt t="2791" x="6543675" y="271463"/>
          <p14:tracePt t="2824" x="6535738" y="271463"/>
          <p14:tracePt t="2843" x="6535738" y="280988"/>
          <p14:tracePt t="2891" x="6526213" y="280988"/>
          <p14:tracePt t="2958" x="6526213" y="288925"/>
          <p14:tracePt t="2975" x="6518275" y="296863"/>
          <p14:tracePt t="2993" x="6510338" y="296863"/>
          <p14:tracePt t="3009" x="6500813" y="314325"/>
          <p14:tracePt t="3041" x="6500813" y="331788"/>
          <p14:tracePt t="3074" x="6492875" y="339725"/>
          <p14:tracePt t="3207" x="6492875" y="347663"/>
          <p14:tracePt t="3291" x="6492875" y="365125"/>
          <p14:tracePt t="3309" x="6483350" y="382588"/>
          <p14:tracePt t="3341" x="6475413" y="400050"/>
          <p14:tracePt t="3474" x="6475413" y="407988"/>
          <p14:tracePt t="3492" x="6475413" y="415925"/>
          <p14:tracePt t="3509" x="6475413" y="425450"/>
          <p14:tracePt t="3526" x="6475413" y="433388"/>
          <p14:tracePt t="3543" x="6475413" y="441325"/>
          <p14:tracePt t="3559" x="6475413" y="450850"/>
          <p14:tracePt t="3591" x="6475413" y="484188"/>
          <p14:tracePt t="3609" x="6475413" y="492125"/>
          <p14:tracePt t="3626" x="6475413" y="519113"/>
          <p14:tracePt t="3658" x="6475413" y="527050"/>
          <p14:tracePt t="3708" x="6475413" y="534988"/>
          <p14:tracePt t="3741" x="6475413" y="569913"/>
          <p14:tracePt t="3759" x="6475413" y="585788"/>
          <p14:tracePt t="3776" x="6483350" y="603250"/>
          <p14:tracePt t="3792" x="6492875" y="628650"/>
          <p14:tracePt t="3907" x="6500813" y="654050"/>
          <p14:tracePt t="3926" x="6535738" y="688975"/>
          <p14:tracePt t="3943" x="6535738" y="704850"/>
          <p14:tracePt t="3959" x="6543675" y="714375"/>
          <p14:tracePt t="3976" x="6561138" y="739775"/>
          <p14:tracePt t="4008" x="6569075" y="747713"/>
          <p14:tracePt t="4041" x="6586538" y="765175"/>
          <p14:tracePt t="4059" x="6611938" y="790575"/>
          <p14:tracePt t="4076" x="6627813" y="808038"/>
          <p14:tracePt t="4092" x="6637338" y="815975"/>
          <p14:tracePt t="4109" x="6645275" y="823913"/>
          <p14:tracePt t="4126" x="6645275" y="833438"/>
          <p14:tracePt t="4207" x="6654800" y="841375"/>
          <p14:tracePt t="6047" x="6654800" y="858838"/>
          <p14:tracePt t="6064" x="6645275" y="884238"/>
          <p14:tracePt t="6079" x="6627813" y="909638"/>
          <p14:tracePt t="6094" x="6619875" y="909638"/>
          <p14:tracePt t="6111" x="6594475" y="942975"/>
          <p14:tracePt t="6127" x="6577013" y="960438"/>
          <p14:tracePt t="6131" x="6561138" y="968375"/>
          <p14:tracePt t="6151" x="6500813" y="1019175"/>
          <p14:tracePt t="6162" x="6467475" y="1044575"/>
          <p14:tracePt t="6179" x="6313488" y="1122363"/>
          <p14:tracePt t="6195" x="6194425" y="1189038"/>
          <p14:tracePt t="6209" x="6042025" y="1249363"/>
          <p14:tracePt t="6227" x="5872163" y="1308100"/>
          <p14:tracePt t="6246" x="5694363" y="1376363"/>
          <p14:tracePt t="6262" x="5430838" y="1495425"/>
          <p14:tracePt t="6279" x="5030788" y="1657350"/>
          <p14:tracePt t="6295" x="4333875" y="1946275"/>
          <p14:tracePt t="6310" x="4105275" y="2005013"/>
          <p14:tracePt t="6325" x="3697288" y="2116138"/>
          <p14:tracePt t="6341" x="3348038" y="2227263"/>
          <p14:tracePt t="6359" x="2940050" y="2387600"/>
          <p14:tracePt t="6378" x="2693988" y="2481263"/>
          <p14:tracePt t="6396" x="2566988" y="2549525"/>
          <p14:tracePt t="6409" x="2506663" y="2574925"/>
          <p14:tracePt t="6425" x="2489200" y="2592388"/>
          <p14:tracePt t="6446" x="2473325" y="2592388"/>
          <p14:tracePt t="6510" x="2473325" y="2600325"/>
          <p14:tracePt t="6657" x="2473325" y="2582863"/>
          <p14:tracePt t="6678" x="2489200" y="2574925"/>
          <p14:tracePt t="6695" x="2566988" y="2489200"/>
          <p14:tracePt t="6712" x="2617788" y="2438400"/>
          <p14:tracePt t="6725" x="2643188" y="2397125"/>
          <p14:tracePt t="6748" x="2686050" y="2344738"/>
          <p14:tracePt t="6765" x="2693988" y="2328863"/>
          <p14:tracePt t="6778" x="2693988" y="2319338"/>
          <p14:tracePt t="6797" x="2693988" y="2311400"/>
          <p14:tracePt t="6828" x="2693988" y="2260600"/>
          <p14:tracePt t="6848" x="2676525" y="2227263"/>
          <p14:tracePt t="6864" x="2643188" y="2166938"/>
          <p14:tracePt t="6879" x="2617788" y="2133600"/>
          <p14:tracePt t="6895" x="2592388" y="2108200"/>
          <p14:tracePt t="6912" x="2541588" y="2047875"/>
          <p14:tracePt t="6928" x="2516188" y="2005013"/>
          <p14:tracePt t="6948" x="2447925" y="1928813"/>
          <p14:tracePt t="6965" x="2413000" y="1903413"/>
          <p14:tracePt t="6982" x="2397125" y="1878013"/>
          <p14:tracePt t="6995" x="2362200" y="1844675"/>
          <p14:tracePt t="7013" x="2336800" y="1827213"/>
          <p14:tracePt t="7027" x="2311400" y="1801813"/>
          <p14:tracePt t="7032" x="2303463" y="1793875"/>
          <p14:tracePt t="7057" x="2252663" y="1776413"/>
          <p14:tracePt t="7075" x="2235200" y="1758950"/>
          <p14:tracePt t="7079" x="2217738" y="1758950"/>
          <p14:tracePt t="7095" x="2184400" y="1751013"/>
          <p14:tracePt t="7112" x="2166938" y="1741488"/>
          <p14:tracePt t="7129" x="2141538" y="1733550"/>
          <p14:tracePt t="7158" x="2098675" y="1725613"/>
          <p14:tracePt t="7166" x="2082800" y="1725613"/>
          <p14:tracePt t="7182" x="2065338" y="1725613"/>
          <p14:tracePt t="7198" x="2022475" y="1725613"/>
          <p14:tracePt t="7212" x="1979613" y="1725613"/>
          <p14:tracePt t="7229" x="1938338" y="1725613"/>
          <p14:tracePt t="7250" x="1903413" y="1733550"/>
          <p14:tracePt t="7266" x="1878013" y="1741488"/>
          <p14:tracePt t="7282" x="1860550" y="1758950"/>
          <p14:tracePt t="7298" x="1827213" y="1776413"/>
          <p14:tracePt t="7312" x="1819275" y="1793875"/>
          <p14:tracePt t="7328" x="1793875" y="1819275"/>
          <p14:tracePt t="7329" x="1784350" y="1819275"/>
          <p14:tracePt t="7358" x="1733550" y="1878013"/>
          <p14:tracePt t="7366" x="1716088" y="1885950"/>
          <p14:tracePt t="7381" x="1700213" y="1911350"/>
          <p14:tracePt t="7398" x="1665288" y="1954213"/>
          <p14:tracePt t="7412" x="1631950" y="2005013"/>
          <p14:tracePt t="7428" x="1597025" y="2065338"/>
          <p14:tracePt t="7458" x="1538288" y="2217738"/>
          <p14:tracePt t="7465" x="1520825" y="2268538"/>
          <p14:tracePt t="7482" x="1477963" y="2362200"/>
          <p14:tracePt t="7508" x="1401763" y="2582863"/>
          <p14:tracePt t="7512" x="1393825" y="2660650"/>
          <p14:tracePt t="7528" x="1350963" y="2795588"/>
          <p14:tracePt t="7542" x="1343025" y="2871788"/>
          <p14:tracePt t="7549" x="1333500" y="2922588"/>
          <p14:tracePt t="7574" x="1317625" y="3033713"/>
          <p14:tracePt t="7582" x="1317625" y="3051175"/>
          <p14:tracePt t="7598" x="1308100" y="3152775"/>
          <p14:tracePt t="7614" x="1300163" y="3254375"/>
          <p14:tracePt t="7628" x="1300163" y="3373438"/>
          <p14:tracePt t="7649" x="1300163" y="3492500"/>
          <p14:tracePt t="7675" x="1300163" y="3603625"/>
          <p14:tracePt t="7682" x="1292225" y="3619500"/>
          <p14:tracePt t="7698" x="1292225" y="3671888"/>
          <p14:tracePt t="7714" x="1292225" y="3705225"/>
          <p14:tracePt t="7728" x="1292225" y="3738563"/>
          <p14:tracePt t="7758" x="1292225" y="3798888"/>
          <p14:tracePt t="7765" x="1292225" y="3816350"/>
          <p14:tracePt t="7781" x="1292225" y="3849688"/>
          <p14:tracePt t="7798" x="1292225" y="3892550"/>
          <p14:tracePt t="7815" x="1300163" y="3908425"/>
          <p14:tracePt t="7828" x="1300163" y="3925888"/>
          <p14:tracePt t="7842" x="1308100" y="3943350"/>
          <p14:tracePt t="7858" x="1317625" y="3986213"/>
          <p14:tracePt t="7876" x="1333500" y="4027488"/>
          <p14:tracePt t="7891" x="1350963" y="4070350"/>
          <p14:tracePt t="7909" x="1368425" y="4105275"/>
          <p14:tracePt t="7928" x="1376363" y="4121150"/>
          <p14:tracePt t="7958" x="1401763" y="4189413"/>
          <p14:tracePt t="7974" x="1419225" y="4249738"/>
          <p14:tracePt t="7982" x="1427163" y="4249738"/>
          <p14:tracePt t="7998" x="1462088" y="4308475"/>
          <p14:tracePt t="8025" x="1520825" y="4384675"/>
          <p14:tracePt t="8041" x="1563688" y="4445000"/>
          <p14:tracePt t="8058" x="1606550" y="4495800"/>
          <p14:tracePt t="8074" x="1657350" y="4554538"/>
          <p14:tracePt t="8081" x="1682750" y="4579938"/>
          <p14:tracePt t="8098" x="1716088" y="4614863"/>
          <p14:tracePt t="8115" x="1758950" y="4648200"/>
          <p14:tracePt t="8129" x="1801813" y="4691063"/>
          <p14:tracePt t="8158" x="1911350" y="4767263"/>
          <p14:tracePt t="8175" x="1989138" y="4802188"/>
          <p14:tracePt t="8182" x="2030413" y="4827588"/>
          <p14:tracePt t="8197" x="2082800" y="4843463"/>
          <p14:tracePt t="8214" x="2116138" y="4868863"/>
          <p14:tracePt t="8231" x="2149475" y="4878388"/>
          <p14:tracePt t="8241" x="2159000" y="4886325"/>
          <p14:tracePt t="8258" x="2184400" y="4903788"/>
          <p14:tracePt t="8274" x="2200275" y="4911725"/>
          <p14:tracePt t="8291" x="2252663" y="4937125"/>
          <p14:tracePt t="8314" x="2268538" y="4946650"/>
          <p14:tracePt t="8341" x="2293938" y="4954588"/>
          <p14:tracePt t="8358" x="2303463" y="4954588"/>
          <p14:tracePt t="8374" x="2311400" y="4962525"/>
          <p14:tracePt t="8406" x="2328863" y="4962525"/>
          <p14:tracePt t="8424" x="2344738" y="4962525"/>
          <p14:tracePt t="8456" x="2354263" y="4962525"/>
          <p14:tracePt t="8489" x="2362200" y="4962525"/>
          <p14:tracePt t="8507" x="2387600" y="4962525"/>
          <p14:tracePt t="8515" x="2405063" y="4962525"/>
          <p14:tracePt t="8531" x="2430463" y="4962525"/>
          <p14:tracePt t="8541" x="2455863" y="4962525"/>
          <p14:tracePt t="8558" x="2489200" y="4962525"/>
          <p14:tracePt t="8574" x="2506663" y="4954588"/>
          <p14:tracePt t="8591" x="2532063" y="4946650"/>
          <p14:tracePt t="8598" x="2541588" y="4946650"/>
          <p14:tracePt t="8614" x="2549525" y="4937125"/>
          <p14:tracePt t="8631" x="2557463" y="4937125"/>
          <p14:tracePt t="8658" x="2566988" y="4937125"/>
          <p14:tracePt t="8674" x="2574925" y="4929188"/>
          <p14:tracePt t="8706" x="2574925" y="4919663"/>
          <p14:tracePt t="8724" x="2600325" y="4886325"/>
          <p14:tracePt t="8773" x="2608263" y="4878388"/>
          <p14:tracePt t="8939" x="2617788" y="4878388"/>
          <p14:tracePt t="8958" x="2625725" y="4868863"/>
          <p14:tracePt t="8989" x="2633663" y="4852988"/>
          <p14:tracePt t="9039" x="2660650" y="4818063"/>
          <p14:tracePt t="9058" x="2668588" y="4818063"/>
          <p14:tracePt t="9075" x="2668588" y="4802188"/>
          <p14:tracePt t="9091" x="2668588" y="4792663"/>
          <p14:tracePt t="9122" x="2676525" y="4792663"/>
          <p14:tracePt t="9556" x="2676525" y="4784725"/>
          <p14:tracePt t="11475" x="2711450" y="4741863"/>
          <p14:tracePt t="11490" x="2719388" y="4699000"/>
          <p14:tracePt t="11491" x="2727325" y="4665663"/>
          <p14:tracePt t="11507" x="2744788" y="4589463"/>
          <p14:tracePt t="11523" x="2770188" y="4495800"/>
          <p14:tracePt t="11540" x="2787650" y="4368800"/>
          <p14:tracePt t="11561" x="2787650" y="4189413"/>
          <p14:tracePt t="11561" x="2787650" y="4105275"/>
          <p14:tracePt t="11576" x="2787650" y="3994150"/>
          <p14:tracePt t="11590" x="2676525" y="3619500"/>
          <p14:tracePt t="11606" x="2413000" y="3016250"/>
          <p14:tracePt t="11623" x="1946275" y="2278063"/>
          <p14:tracePt t="11640" x="841375" y="1216025"/>
          <p14:tracePt t="12624" x="688975" y="509588"/>
          <p14:tracePt t="12637" x="849313" y="544513"/>
          <p14:tracePt t="12660" x="1282700" y="603250"/>
          <p14:tracePt t="12677" x="1530350" y="654050"/>
          <p14:tracePt t="12692" x="1716088" y="704850"/>
          <p14:tracePt t="12707" x="1870075" y="773113"/>
          <p14:tracePt t="12724" x="1979613" y="823913"/>
          <p14:tracePt t="12740" x="2047875" y="849313"/>
          <p14:tracePt t="12744" x="2073275" y="858838"/>
          <p14:tracePt t="12759" x="2108200" y="858838"/>
          <p14:tracePt t="12776" x="2141538" y="874713"/>
          <p14:tracePt t="12791" x="2159000" y="874713"/>
          <p14:tracePt t="12807" x="2166938" y="884238"/>
          <p14:tracePt t="12824" x="2174875" y="884238"/>
          <p14:tracePt t="12839" x="2174875" y="892175"/>
          <p14:tracePt t="12861" x="2184400" y="892175"/>
          <p14:tracePt t="12877" x="2200275" y="892175"/>
          <p14:tracePt t="12893" x="2217738" y="909638"/>
          <p14:tracePt t="12908" x="2252663" y="935038"/>
          <p14:tracePt t="12923" x="2278063" y="960438"/>
          <p14:tracePt t="12940" x="2336800" y="993775"/>
          <p14:tracePt t="12944" x="2362200" y="1011238"/>
          <p14:tracePt t="12962" x="2463800" y="1062038"/>
          <p14:tracePt t="12976" x="2532063" y="1087438"/>
          <p14:tracePt t="12993" x="2592388" y="1122363"/>
          <p14:tracePt t="13009" x="2651125" y="1155700"/>
          <p14:tracePt t="13023" x="2701925" y="1189038"/>
          <p14:tracePt t="13040" x="2863850" y="1317625"/>
          <p14:tracePt t="13061" x="3008313" y="1393825"/>
          <p14:tracePt t="13076" x="3119438" y="1452563"/>
          <p14:tracePt t="13092" x="3203575" y="1495425"/>
          <p14:tracePt t="13109" x="3238500" y="1520825"/>
          <p14:tracePt t="13123" x="3246438" y="1520825"/>
          <p14:tracePt t="13140" x="3254375" y="1530350"/>
          <p14:tracePt t="13207" x="3263900" y="1530350"/>
          <p14:tracePt t="13240" x="3271838" y="1530350"/>
          <p14:tracePt t="13245" x="3279775" y="1530350"/>
          <p14:tracePt t="13278" x="3289300" y="1530350"/>
          <p14:tracePt t="13294" x="3297238" y="1530350"/>
          <p14:tracePt t="13309" x="3297238" y="1520825"/>
          <p14:tracePt t="13368" x="3340100" y="1504950"/>
          <p14:tracePt t="13378" x="3348038" y="1487488"/>
          <p14:tracePt t="13396" x="3382963" y="1470025"/>
          <p14:tracePt t="13413" x="3390900" y="1462088"/>
          <p14:tracePt t="13427" x="3416300" y="1436688"/>
          <p14:tracePt t="13444" x="3433763" y="1427163"/>
          <p14:tracePt t="13461" x="3449638" y="1401763"/>
          <p14:tracePt t="13478" x="3459163" y="1393825"/>
          <p14:tracePt t="13568" x="3459163" y="1368425"/>
          <p14:tracePt t="13578" x="3459163" y="1360488"/>
          <p14:tracePt t="13593" x="3459163" y="1350963"/>
          <p14:tracePt t="13609" x="3459163" y="1325563"/>
          <p14:tracePt t="13626" x="3459163" y="1308100"/>
          <p14:tracePt t="13685" x="3459163" y="1300163"/>
          <p14:tracePt t="13708" x="3449638" y="1292225"/>
          <p14:tracePt t="13751" x="3433763" y="1274763"/>
          <p14:tracePt t="13779" x="3416300" y="1257300"/>
          <p14:tracePt t="13795" x="3416300" y="1249363"/>
          <p14:tracePt t="13809" x="3408363" y="1249363"/>
          <p14:tracePt t="13842" x="3398838" y="1249363"/>
          <p14:tracePt t="13862" x="3390900" y="1241425"/>
          <p14:tracePt t="13877" x="3373438" y="1231900"/>
          <p14:tracePt t="13893" x="3355975" y="1223963"/>
          <p14:tracePt t="13925" x="3330575" y="1216025"/>
          <p14:tracePt t="13940" x="3322638" y="1216025"/>
          <p14:tracePt t="13961" x="3314700" y="1216025"/>
          <p14:tracePt t="13995" x="3289300" y="1198563"/>
          <p14:tracePt t="14011" x="3271838" y="1189038"/>
          <p14:tracePt t="14026" x="3246438" y="1189038"/>
          <p14:tracePt t="14040" x="3221038" y="1173163"/>
          <p14:tracePt t="14063" x="3203575" y="1163638"/>
          <p14:tracePt t="14080" x="3195638" y="1163638"/>
          <p14:tracePt t="14112" x="3186113" y="1163638"/>
          <p14:tracePt t="14151" x="3178175" y="1163638"/>
          <p14:tracePt t="14227" x="3160713" y="1163638"/>
          <p14:tracePt t="14241" x="3135313" y="1163638"/>
          <p14:tracePt t="14269" x="3127375" y="1173163"/>
          <p14:tracePt t="14279" x="3119438" y="1173163"/>
          <p14:tracePt t="14427" x="3101975" y="1189038"/>
          <p14:tracePt t="14441" x="3084513" y="1189038"/>
          <p14:tracePt t="14463" x="3076575" y="1198563"/>
          <p14:tracePt t="14478" x="3067050" y="1198563"/>
          <p14:tracePt t="14511" x="3051175" y="1216025"/>
          <p14:tracePt t="14528" x="3041650" y="1223963"/>
          <p14:tracePt t="14640" x="3033713" y="1231900"/>
          <p14:tracePt t="14652" x="3016250" y="1249363"/>
          <p14:tracePt t="14669" x="3016250" y="1257300"/>
          <p14:tracePt t="14695" x="3008313" y="1257300"/>
          <p14:tracePt t="14784" x="3000375" y="1266825"/>
          <p14:tracePt t="14818" x="2982913" y="1282700"/>
          <p14:tracePt t="14894" x="2974975" y="1282700"/>
          <p14:tracePt t="14928" x="2965450" y="1292225"/>
          <p14:tracePt t="14942" x="2957513" y="1300163"/>
          <p14:tracePt t="15043" x="2957513" y="1308100"/>
          <p14:tracePt t="15069" x="2957513" y="1317625"/>
          <p14:tracePt t="15101" x="2949575" y="1360488"/>
          <p14:tracePt t="15129" x="2940050" y="1385888"/>
          <p14:tracePt t="15153" x="2940050" y="1393825"/>
          <p14:tracePt t="15217" x="2940050" y="1401763"/>
          <p14:tracePt t="15245" x="2940050" y="1411288"/>
          <p14:tracePt t="15269" x="2940050" y="1427163"/>
          <p14:tracePt t="15286" x="2940050" y="1444625"/>
          <p14:tracePt t="15312" x="2940050" y="1452563"/>
          <p14:tracePt t="15328" x="2932113" y="1462088"/>
          <p14:tracePt t="15343" x="2932113" y="1477963"/>
          <p14:tracePt t="15369" x="2932113" y="1487488"/>
          <p14:tracePt t="15434" x="2932113" y="1495425"/>
          <p14:tracePt t="15452" x="2932113" y="1504950"/>
          <p14:tracePt t="15469" x="2932113" y="1520825"/>
          <p14:tracePt t="15485" x="2932113" y="1538288"/>
          <p14:tracePt t="15700" x="2932113" y="1563688"/>
          <p14:tracePt t="15719" x="2932113" y="1571625"/>
          <p14:tracePt t="15731" x="2940050" y="1581150"/>
          <p14:tracePt t="15744" x="2949575" y="1597025"/>
          <p14:tracePt t="15769" x="2949575" y="1606550"/>
          <p14:tracePt t="15786" x="2965450" y="1622425"/>
          <p14:tracePt t="15834" x="2974975" y="1631950"/>
          <p14:tracePt t="15852" x="2982913" y="1639888"/>
          <p14:tracePt t="15884" x="3016250" y="1674813"/>
          <p14:tracePt t="15902" x="3041650" y="1708150"/>
          <p14:tracePt t="15913" x="3059113" y="1716088"/>
          <p14:tracePt t="15931" x="3076575" y="1733550"/>
          <p14:tracePt t="15944" x="3094038" y="1751013"/>
          <p14:tracePt t="15969" x="3127375" y="1784350"/>
          <p14:tracePt t="15986" x="3152775" y="1801813"/>
          <p14:tracePt t="16003" x="3160713" y="1801813"/>
          <p14:tracePt t="16014" x="3178175" y="1819275"/>
          <p14:tracePt t="16030" x="3195638" y="1819275"/>
          <p14:tracePt t="16046" x="3203575" y="1827213"/>
          <p14:tracePt t="16069" x="3221038" y="1835150"/>
          <p14:tracePt t="16087" x="3238500" y="1844675"/>
          <p14:tracePt t="16102" x="3263900" y="1860550"/>
          <p14:tracePt t="16114" x="3271838" y="1860550"/>
          <p14:tracePt t="16114" x="3279775" y="1860550"/>
          <p14:tracePt t="16131" x="3305175" y="1870075"/>
          <p14:tracePt t="16147" x="3305175" y="1878013"/>
          <p14:tracePt t="16153" x="3322638" y="1878013"/>
          <p14:tracePt t="16169" x="3330575" y="1885950"/>
          <p14:tracePt t="16186" x="3340100" y="1885950"/>
          <p14:tracePt t="16202" x="3348038" y="1885950"/>
          <p14:tracePt t="16219" x="3355975" y="1885950"/>
          <p14:tracePt t="16230" x="3365500" y="1885950"/>
          <p14:tracePt t="16246" x="3382963" y="1885950"/>
          <p14:tracePt t="16269" x="3390900" y="1885950"/>
          <p14:tracePt t="16286" x="3416300" y="1885950"/>
          <p14:tracePt t="16302" x="3424238" y="1885950"/>
          <p14:tracePt t="16319" x="3433763" y="1885950"/>
          <p14:tracePt t="16330" x="3449638" y="1885950"/>
          <p14:tracePt t="16348" x="3459163" y="1885950"/>
          <p14:tracePt t="16349" x="3467100" y="1885950"/>
          <p14:tracePt t="16369" x="3484563" y="1885950"/>
          <p14:tracePt t="16386" x="3492500" y="1885950"/>
          <p14:tracePt t="16402" x="3502025" y="1885950"/>
          <p14:tracePt t="16419" x="3509963" y="1885950"/>
          <p14:tracePt t="16429" x="3517900" y="1878013"/>
          <p14:tracePt t="16446" x="3535363" y="1870075"/>
          <p14:tracePt t="16469" x="3560763" y="1860550"/>
          <p14:tracePt t="16489" x="3568700" y="1860550"/>
          <p14:tracePt t="16502" x="3578225" y="1852613"/>
          <p14:tracePt t="16519" x="3586163" y="1844675"/>
          <p14:tracePt t="16548" x="3586163" y="1835150"/>
          <p14:tracePt t="16569" x="3603625" y="1827213"/>
          <p14:tracePt t="16586" x="3611563" y="1809750"/>
          <p14:tracePt t="16602" x="3629025" y="1793875"/>
          <p14:tracePt t="16619" x="3636963" y="1784350"/>
          <p14:tracePt t="16636" x="3646488" y="1776413"/>
          <p14:tracePt t="16646" x="3654425" y="1758950"/>
          <p14:tracePt t="16669" x="3662363" y="1741488"/>
          <p14:tracePt t="16686" x="3687763" y="1716088"/>
          <p14:tracePt t="16703" x="3687763" y="1708150"/>
          <p14:tracePt t="16720" x="3687763" y="1682750"/>
          <p14:tracePt t="16736" x="3697288" y="1657350"/>
          <p14:tracePt t="16752" x="3697288" y="1622425"/>
          <p14:tracePt t="16769" x="3697288" y="1581150"/>
          <p14:tracePt t="16786" x="3687763" y="1530350"/>
          <p14:tracePt t="16803" x="3679825" y="1495425"/>
          <p14:tracePt t="16819" x="3662363" y="1470025"/>
          <p14:tracePt t="16836" x="3654425" y="1462088"/>
          <p14:tracePt t="16847" x="3654425" y="1444625"/>
          <p14:tracePt t="16854" x="3636963" y="1436688"/>
          <p14:tracePt t="16871" x="3619500" y="1427163"/>
          <p14:tracePt t="16887" x="3594100" y="1393825"/>
          <p14:tracePt t="16888" x="3578225" y="1376363"/>
          <p14:tracePt t="16902" x="3568700" y="1376363"/>
          <p14:tracePt t="16919" x="3535363" y="1333500"/>
          <p14:tracePt t="16936" x="3459163" y="1282700"/>
          <p14:tracePt t="16947" x="3433763" y="1274763"/>
          <p14:tracePt t="16969" x="3365500" y="1257300"/>
          <p14:tracePt t="16986" x="3322638" y="1249363"/>
          <p14:tracePt t="17002" x="3289300" y="1249363"/>
          <p14:tracePt t="17018" x="3263900" y="1249363"/>
          <p14:tracePt t="17035" x="3228975" y="1241425"/>
          <p14:tracePt t="17052" x="3203575" y="1241425"/>
          <p14:tracePt t="17069" x="3186113" y="1241425"/>
          <p14:tracePt t="17085" x="3178175" y="1241425"/>
          <p14:tracePt t="17102" x="3170238" y="1241425"/>
          <p14:tracePt t="17134" x="3127375" y="1241425"/>
          <p14:tracePt t="17152" x="3094038" y="1249363"/>
          <p14:tracePt t="17169" x="3059113" y="1257300"/>
          <p14:tracePt t="17186" x="3025775" y="1257300"/>
          <p14:tracePt t="17202" x="3008313" y="1257300"/>
          <p14:tracePt t="17234" x="3000375" y="1257300"/>
          <p14:tracePt t="17317" x="2982913" y="1266825"/>
          <p14:tracePt t="17335" x="2949575" y="1274763"/>
          <p14:tracePt t="17352" x="2932113" y="1292225"/>
          <p14:tracePt t="17369" x="2922588" y="1292225"/>
          <p14:tracePt t="17385" x="2906713" y="1292225"/>
          <p14:tracePt t="17402" x="2906713" y="1300163"/>
          <p14:tracePt t="17418" x="2889250" y="1308100"/>
          <p14:tracePt t="17435" x="2871788" y="1317625"/>
          <p14:tracePt t="17452" x="2855913" y="1333500"/>
          <p14:tracePt t="17472" x="2838450" y="1350963"/>
          <p14:tracePt t="17486" x="2838450" y="1360488"/>
          <p14:tracePt t="17502" x="2820988" y="1376363"/>
          <p14:tracePt t="17519" x="2813050" y="1393825"/>
          <p14:tracePt t="17536" x="2805113" y="1427163"/>
          <p14:tracePt t="17552" x="2805113" y="1470025"/>
          <p14:tracePt t="17572" x="2805113" y="1504950"/>
          <p14:tracePt t="17586" x="2805113" y="1520825"/>
          <p14:tracePt t="17602" x="2805113" y="1538288"/>
          <p14:tracePt t="17619" x="2813050" y="1571625"/>
          <p14:tracePt t="17636" x="2846388" y="1606550"/>
          <p14:tracePt t="17652" x="2897188" y="1649413"/>
          <p14:tracePt t="17672" x="3016250" y="1733550"/>
          <p14:tracePt t="17689" x="3084513" y="1766888"/>
          <p14:tracePt t="17703" x="3178175" y="1819275"/>
          <p14:tracePt t="17718" x="3228975" y="1835150"/>
          <p14:tracePt t="17736" x="3271838" y="1860550"/>
          <p14:tracePt t="17752" x="3297238" y="1878013"/>
          <p14:tracePt t="17772" x="3340100" y="1895475"/>
          <p14:tracePt t="17789" x="3416300" y="1911350"/>
          <p14:tracePt t="17802" x="3433763" y="1928813"/>
          <p14:tracePt t="17819" x="3603625" y="1954213"/>
          <p14:tracePt t="17835" x="3730625" y="1963738"/>
          <p14:tracePt t="17852" x="3849688" y="1979613"/>
          <p14:tracePt t="17872" x="3968750" y="1989138"/>
          <p14:tracePt t="17889" x="4079875" y="1997075"/>
          <p14:tracePt t="17890" x="4138613" y="1997075"/>
          <p14:tracePt t="17904" x="4214813" y="2005013"/>
          <p14:tracePt t="17920" x="4445000" y="2030413"/>
          <p14:tracePt t="17935" x="4546600" y="2030413"/>
          <p14:tracePt t="17936" x="4630738" y="2039938"/>
          <p14:tracePt t="17952" x="4818063" y="2039938"/>
          <p14:tracePt t="17972" x="5030788" y="2039938"/>
          <p14:tracePt t="17988" x="5235575" y="2039938"/>
          <p14:tracePt t="18002" x="5464175" y="2039938"/>
          <p14:tracePt t="18018" x="5676900" y="2039938"/>
          <p14:tracePt t="18035" x="5889625" y="2039938"/>
          <p14:tracePt t="18051" x="6143625" y="2039938"/>
          <p14:tracePt t="18055" x="6272213" y="2039938"/>
          <p14:tracePt t="18072" x="6510338" y="2039938"/>
          <p14:tracePt t="18089" x="6721475" y="2039938"/>
          <p14:tracePt t="18105" x="6934200" y="2039938"/>
          <p14:tracePt t="18122" x="7146925" y="2039938"/>
          <p14:tracePt t="18139" x="7342188" y="2014538"/>
          <p14:tracePt t="18152" x="7521575" y="2005013"/>
          <p14:tracePt t="18172" x="7724775" y="1979613"/>
          <p14:tracePt t="18188" x="7810500" y="1979613"/>
          <p14:tracePt t="18205" x="7877175" y="1971675"/>
          <p14:tracePt t="18218" x="7920038" y="1954213"/>
          <p14:tracePt t="18235" x="8021638" y="1938338"/>
          <p14:tracePt t="18252" x="8089900" y="1920875"/>
          <p14:tracePt t="18272" x="8243888" y="1885950"/>
          <p14:tracePt t="18288" x="8294688" y="1860550"/>
          <p14:tracePt t="18305" x="8302625" y="1835150"/>
          <p14:tracePt t="18321" x="8310563" y="1819275"/>
          <p14:tracePt t="18338" x="8310563" y="1793875"/>
          <p14:tracePt t="18351" x="8310563" y="1776413"/>
          <p14:tracePt t="18375" x="8294688" y="1741488"/>
          <p14:tracePt t="18389" x="8294688" y="1733550"/>
          <p14:tracePt t="18405" x="8285163" y="1716088"/>
          <p14:tracePt t="18419" x="8269288" y="1690688"/>
          <p14:tracePt t="18435" x="8243888" y="1665288"/>
          <p14:tracePt t="18452" x="8208963" y="1631950"/>
          <p14:tracePt t="18472" x="8183563" y="1614488"/>
          <p14:tracePt t="18489" x="8140700" y="1571625"/>
          <p14:tracePt t="18504" x="8107363" y="1530350"/>
          <p14:tracePt t="18521" x="8064500" y="1487488"/>
          <p14:tracePt t="18535" x="7970838" y="1419225"/>
          <p14:tracePt t="18552" x="7927975" y="1385888"/>
          <p14:tracePt t="18556" x="7894638" y="1368425"/>
          <p14:tracePt t="18575" x="7835900" y="1333500"/>
          <p14:tracePt t="18588" x="7793038" y="1317625"/>
          <p14:tracePt t="18605" x="7750175" y="1292225"/>
          <p14:tracePt t="18621" x="7724775" y="1282700"/>
          <p14:tracePt t="18635" x="7699375" y="1274763"/>
          <p14:tracePt t="18651" x="7681913" y="1266825"/>
          <p14:tracePt t="18674" x="7613650" y="1249363"/>
          <p14:tracePt t="18690" x="7537450" y="1231900"/>
          <p14:tracePt t="18706" x="7469188" y="1216025"/>
          <p14:tracePt t="18721" x="7402513" y="1198563"/>
          <p14:tracePt t="18736" x="7334250" y="1189038"/>
          <p14:tracePt t="18754" x="7283450" y="1181100"/>
          <p14:tracePt t="18758" x="7258050" y="1181100"/>
          <p14:tracePt t="18774" x="7223125" y="1181100"/>
          <p14:tracePt t="18789" x="7180263" y="1181100"/>
          <p14:tracePt t="18805" x="7104063" y="1173163"/>
          <p14:tracePt t="18820" x="7010400" y="1163638"/>
          <p14:tracePt t="18837" x="6908800" y="1147763"/>
          <p14:tracePt t="18852" x="6840538" y="1138238"/>
          <p14:tracePt t="18876" x="6781800" y="1138238"/>
          <p14:tracePt t="18888" x="6764338" y="1138238"/>
          <p14:tracePt t="18905" x="6746875" y="1138238"/>
          <p14:tracePt t="18920" x="6738938" y="1138238"/>
          <p14:tracePt t="18938" x="6721475" y="1138238"/>
          <p14:tracePt t="18952" x="6696075" y="1138238"/>
          <p14:tracePt t="18973" x="6637338" y="1173163"/>
          <p14:tracePt t="18992" x="6602413" y="1181100"/>
          <p14:tracePt t="18992" x="6602413" y="1189038"/>
          <p14:tracePt t="19005" x="6586538" y="1198563"/>
          <p14:tracePt t="19022" x="6569075" y="1206500"/>
          <p14:tracePt t="19038" x="6551613" y="1223963"/>
          <p14:tracePt t="19053" x="6543675" y="1223963"/>
          <p14:tracePt t="19075" x="6535738" y="1231900"/>
          <p14:tracePt t="19091" x="6518275" y="1257300"/>
          <p14:tracePt t="19105" x="6483350" y="1325563"/>
          <p14:tracePt t="19122" x="6467475" y="1368425"/>
          <p14:tracePt t="19138" x="6450013" y="1411288"/>
          <p14:tracePt t="19154" x="6442075" y="1436688"/>
          <p14:tracePt t="19174" x="6432550" y="1444625"/>
          <p14:tracePt t="19191" x="6432550" y="1452563"/>
          <p14:tracePt t="19276" x="6432550" y="1462088"/>
          <p14:tracePt t="19376" x="6432550" y="1470025"/>
          <p14:tracePt t="19408" x="6424613" y="1477963"/>
          <p14:tracePt t="19421" x="6399213" y="1487488"/>
          <p14:tracePt t="19438" x="6338888" y="1520825"/>
          <p14:tracePt t="19454" x="6305550" y="1530350"/>
          <p14:tracePt t="19474" x="6272213" y="1538288"/>
          <p14:tracePt t="19492" x="6194425" y="1555750"/>
          <p14:tracePt t="19507" x="6153150" y="1555750"/>
          <p14:tracePt t="19522" x="6067425" y="1571625"/>
          <p14:tracePt t="19538" x="5880100" y="1581150"/>
          <p14:tracePt t="19554" x="5651500" y="1589088"/>
          <p14:tracePt t="19559" x="5507038" y="1589088"/>
          <p14:tracePt t="19576" x="5226050" y="1589088"/>
          <p14:tracePt t="19593" x="4903788" y="1589088"/>
          <p14:tracePt t="19607" x="4546600" y="1589088"/>
          <p14:tracePt t="19621" x="4197350" y="1589088"/>
          <p14:tracePt t="19640" x="3900488" y="1589088"/>
          <p14:tracePt t="19653" x="3697288" y="1571625"/>
          <p14:tracePt t="19676" x="3502025" y="1571625"/>
          <p14:tracePt t="19691" x="3433763" y="1571625"/>
          <p14:tracePt t="19706" x="3390900" y="1571625"/>
          <p14:tracePt t="19738" x="3382963" y="1571625"/>
          <p14:tracePt t="20239" x="3449638" y="1571625"/>
          <p14:tracePt t="20254" x="3502025" y="1571625"/>
          <p14:tracePt t="20262" x="3535363" y="1571625"/>
          <p14:tracePt t="20278" x="3603625" y="1571625"/>
          <p14:tracePt t="20294" x="3654425" y="1571625"/>
          <p14:tracePt t="20308" x="3697288" y="1571625"/>
          <p14:tracePt t="20325" x="3773488" y="1571625"/>
          <p14:tracePt t="20341" x="3841750" y="1571625"/>
          <p14:tracePt t="20355" x="3960813" y="1571625"/>
          <p14:tracePt t="20378" x="4105275" y="1581150"/>
          <p14:tracePt t="20395" x="4189413" y="1589088"/>
          <p14:tracePt t="20408" x="4283075" y="1597025"/>
          <p14:tracePt t="20424" x="4402138" y="1606550"/>
          <p14:tracePt t="20441" x="4521200" y="1614488"/>
          <p14:tracePt t="20458" x="4648200" y="1622425"/>
          <p14:tracePt t="20478" x="4827588" y="1631950"/>
          <p14:tracePt t="20495" x="4929188" y="1631950"/>
          <p14:tracePt t="20508" x="4972050" y="1631950"/>
          <p14:tracePt t="20524" x="5073650" y="1631950"/>
          <p14:tracePt t="20539" x="5183188" y="1631950"/>
          <p14:tracePt t="20558" x="5362575" y="1631950"/>
          <p14:tracePt t="20578" x="5514975" y="1631950"/>
          <p14:tracePt t="20595" x="5641975" y="1649413"/>
          <p14:tracePt t="20608" x="5803900" y="1649413"/>
          <p14:tracePt t="20626" x="5983288" y="1649413"/>
          <p14:tracePt t="20640" x="6161088" y="1649413"/>
          <p14:tracePt t="20656" x="6338888" y="1649413"/>
          <p14:tracePt t="20679" x="6569075" y="1657350"/>
          <p14:tracePt t="20693" x="6696075" y="1657350"/>
          <p14:tracePt t="20711" x="6772275" y="1657350"/>
          <p14:tracePt t="20725" x="6865938" y="1657350"/>
          <p14:tracePt t="20742" x="6926263" y="1657350"/>
          <p14:tracePt t="20756" x="7010400" y="1657350"/>
          <p14:tracePt t="20768" x="7113588" y="1657350"/>
          <p14:tracePt t="20785" x="7189788" y="1657350"/>
          <p14:tracePt t="20801" x="7232650" y="1657350"/>
          <p14:tracePt t="20819" x="7248525" y="1665288"/>
          <p14:tracePt t="20834" x="7258050" y="1665288"/>
          <p14:tracePt t="20851" x="7265988" y="1665288"/>
          <p14:tracePt t="20855" x="7283450" y="1665288"/>
          <p14:tracePt t="20884" x="7308850" y="1665288"/>
          <p14:tracePt t="20902" x="7342188" y="1665288"/>
          <p14:tracePt t="20918" x="7359650" y="1665288"/>
          <p14:tracePt t="20935" x="7367588" y="1665288"/>
          <p14:tracePt t="20952" x="7377113" y="1665288"/>
          <p14:tracePt t="21325" x="7359650" y="1665288"/>
          <p14:tracePt t="21343" x="7350125" y="1665288"/>
          <p14:tracePt t="21357" x="7308850" y="1665288"/>
          <p14:tracePt t="21384" x="7240588" y="1665288"/>
          <p14:tracePt t="21394" x="7154863" y="1665288"/>
          <p14:tracePt t="21411" x="7019925" y="1665288"/>
          <p14:tracePt t="21427" x="6815138" y="1665288"/>
          <p14:tracePt t="21444" x="6561138" y="1665288"/>
          <p14:tracePt t="21457" x="6237288" y="1657350"/>
          <p14:tracePt t="21468" x="5999163" y="1639888"/>
          <p14:tracePt t="21486" x="5387975" y="1622425"/>
          <p14:tracePt t="21501" x="4622800" y="1589088"/>
          <p14:tracePt t="21518" x="3603625" y="1520825"/>
          <p14:tracePt t="21535" x="2473325" y="1462088"/>
          <p14:tracePt t="21551" x="808038" y="1343025"/>
          <p14:tracePt t="23066" x="1606550" y="152400"/>
          <p14:tracePt t="23081" x="2055813" y="255588"/>
          <p14:tracePt t="23098" x="2438400" y="365125"/>
          <p14:tracePt t="23113" x="2719388" y="466725"/>
          <p14:tracePt t="23127" x="2906713" y="527050"/>
          <p14:tracePt t="23145" x="3084513" y="569913"/>
          <p14:tracePt t="23149" x="3170238" y="585788"/>
          <p14:tracePt t="23166" x="3305175" y="628650"/>
          <p14:tracePt t="23180" x="3416300" y="663575"/>
          <p14:tracePt t="23199" x="3492500" y="679450"/>
          <p14:tracePt t="23211" x="3543300" y="688975"/>
          <p14:tracePt t="23233" x="3603625" y="696913"/>
          <p14:tracePt t="23251" x="3619500" y="696913"/>
          <p14:tracePt t="23267" x="3654425" y="704850"/>
          <p14:tracePt t="23282" x="3662363" y="704850"/>
          <p14:tracePt t="23296" x="3671888" y="704850"/>
          <p14:tracePt t="23297" x="3679825" y="714375"/>
          <p14:tracePt t="23314" x="3687763" y="714375"/>
          <p14:tracePt t="23335" x="3705225" y="714375"/>
          <p14:tracePt t="23366" x="3722688" y="722313"/>
          <p14:tracePt t="23382" x="3730625" y="722313"/>
          <p14:tracePt t="23398" x="3748088" y="722313"/>
          <p14:tracePt t="23411" x="3756025" y="730250"/>
          <p14:tracePt t="23443" x="3806825" y="747713"/>
          <p14:tracePt t="23451" x="3841750" y="765175"/>
          <p14:tracePt t="23467" x="3883025" y="790575"/>
          <p14:tracePt t="23481" x="3968750" y="833438"/>
          <p14:tracePt t="23497" x="4037013" y="866775"/>
          <p14:tracePt t="23514" x="4062413" y="892175"/>
          <p14:tracePt t="23515" x="4070350" y="892175"/>
          <p14:tracePt t="23544" x="4087813" y="900113"/>
          <p14:tracePt t="29080" x="4095750" y="900113"/>
          <p14:tracePt t="29093" x="4156075" y="935038"/>
          <p14:tracePt t="29109" x="4206875" y="968375"/>
          <p14:tracePt t="29127" x="4283075" y="1003300"/>
          <p14:tracePt t="29148" x="4341813" y="1019175"/>
          <p14:tracePt t="29162" x="4384675" y="1028700"/>
          <p14:tracePt t="29179" x="4445000" y="1054100"/>
          <p14:tracePt t="29195" x="4503738" y="1087438"/>
          <p14:tracePt t="29212" x="4572000" y="1130300"/>
          <p14:tracePt t="29213" x="4605338" y="1147763"/>
          <p14:tracePt t="29226" x="4630738" y="1163638"/>
          <p14:tracePt t="29248" x="4733925" y="1223963"/>
          <p14:tracePt t="29265" x="4802188" y="1257300"/>
          <p14:tracePt t="29279" x="4903788" y="1292225"/>
          <p14:tracePt t="29294" x="5013325" y="1343025"/>
          <p14:tracePt t="29312" x="5106988" y="1385888"/>
          <p14:tracePt t="29326" x="5157788" y="1401763"/>
          <p14:tracePt t="29342" x="5192713" y="1419225"/>
          <p14:tracePt t="29347" x="5200650" y="1427163"/>
          <p14:tracePt t="29365" x="5235575" y="1444625"/>
          <p14:tracePt t="29380" x="5294313" y="1487488"/>
          <p14:tracePt t="29395" x="5337175" y="1520825"/>
          <p14:tracePt t="29414" x="5395913" y="1571625"/>
          <p14:tracePt t="29415" x="5413375" y="1597025"/>
          <p14:tracePt t="29428" x="5421313" y="1597025"/>
          <p14:tracePt t="29448" x="5446713" y="1622425"/>
          <p14:tracePt t="29465" x="5456238" y="1631950"/>
          <p14:tracePt t="29494" x="5472113" y="1639888"/>
          <p14:tracePt t="29512" x="5507038" y="1665288"/>
          <p14:tracePt t="29528" x="5524500" y="1674813"/>
          <p14:tracePt t="29548" x="5532438" y="1674813"/>
          <p14:tracePt t="29973" x="5481638" y="1665288"/>
          <p14:tracePt t="29980" x="5438775" y="1649413"/>
          <p14:tracePt t="29998" x="5327650" y="1639888"/>
          <p14:tracePt t="30012" x="5175250" y="1622425"/>
          <p14:tracePt t="30026" x="5056188" y="1606550"/>
          <p14:tracePt t="30058" x="4368800" y="1495425"/>
          <p14:tracePt t="30066" x="4240213" y="1487488"/>
          <p14:tracePt t="30082" x="3935413" y="1427163"/>
          <p14:tracePt t="30098" x="3629025" y="1350963"/>
          <p14:tracePt t="30112" x="3502025" y="1325563"/>
          <p14:tracePt t="30128" x="3094038" y="1282700"/>
          <p14:tracePt t="30143" x="2805113" y="1249363"/>
          <p14:tracePt t="30158" x="2643188" y="1223963"/>
          <p14:tracePt t="30159" x="2397125" y="1173163"/>
          <p14:tracePt t="30175" x="2005013" y="1104900"/>
          <p14:tracePt t="30191" x="1606550" y="1003300"/>
          <p14:tracePt t="30211" x="1266825" y="925513"/>
          <p14:tracePt t="30228" x="925513" y="833438"/>
          <p14:tracePt t="30250" x="501650" y="765175"/>
          <p14:tracePt t="30265" x="195263" y="7048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F50E65-435A-4096-92DF-7232B61833AE}"/>
              </a:ext>
            </a:extLst>
          </p:cNvPr>
          <p:cNvSpPr>
            <a:spLocks noGrp="1"/>
          </p:cNvSpPr>
          <p:nvPr>
            <p:ph type="title"/>
          </p:nvPr>
        </p:nvSpPr>
        <p:spPr>
          <a:xfrm>
            <a:off x="987605" y="-60469"/>
            <a:ext cx="8229600" cy="1143000"/>
          </a:xfrm>
        </p:spPr>
        <p:txBody>
          <a:bodyPr/>
          <a:lstStyle/>
          <a:p>
            <a:pPr algn="ctr" defTabSz="1217613" eaLnBrk="1" hangingPunct="1">
              <a:defRPr/>
            </a:pPr>
            <a:r>
              <a:rPr lang="zh-CN" altLang="en-US" dirty="0">
                <a:sym typeface="+mn-lt"/>
              </a:rPr>
              <a:t>透析患者常见症状调查</a:t>
            </a:r>
          </a:p>
        </p:txBody>
      </p:sp>
      <p:graphicFrame>
        <p:nvGraphicFramePr>
          <p:cNvPr id="3" name="内容占位符 6">
            <a:extLst>
              <a:ext uri="{FF2B5EF4-FFF2-40B4-BE49-F238E27FC236}">
                <a16:creationId xmlns:a16="http://schemas.microsoft.com/office/drawing/2014/main" id="{CAFC85FB-967D-42A1-B2FC-724475EC943D}"/>
              </a:ext>
            </a:extLst>
          </p:cNvPr>
          <p:cNvGraphicFramePr>
            <a:graphicFrameLocks noGrp="1"/>
          </p:cNvGraphicFramePr>
          <p:nvPr>
            <p:ph idx="1"/>
            <p:extLst>
              <p:ext uri="{D42A27DB-BD31-4B8C-83A1-F6EECF244321}">
                <p14:modId xmlns:p14="http://schemas.microsoft.com/office/powerpoint/2010/main" val="749950427"/>
              </p:ext>
            </p:extLst>
          </p:nvPr>
        </p:nvGraphicFramePr>
        <p:xfrm>
          <a:off x="707966" y="1340768"/>
          <a:ext cx="7571184" cy="3938735"/>
        </p:xfrm>
        <a:graphic>
          <a:graphicData uri="http://schemas.openxmlformats.org/drawingml/2006/chart">
            <c:chart xmlns:c="http://schemas.openxmlformats.org/drawingml/2006/chart" xmlns:r="http://schemas.openxmlformats.org/officeDocument/2006/relationships" r:id="rId5"/>
          </a:graphicData>
        </a:graphic>
      </p:graphicFrame>
      <p:sp>
        <p:nvSpPr>
          <p:cNvPr id="8" name="矩形 7">
            <a:extLst>
              <a:ext uri="{FF2B5EF4-FFF2-40B4-BE49-F238E27FC236}">
                <a16:creationId xmlns:a16="http://schemas.microsoft.com/office/drawing/2014/main" id="{F100A55A-6543-45F6-9735-0DBCC6629628}"/>
              </a:ext>
            </a:extLst>
          </p:cNvPr>
          <p:cNvSpPr/>
          <p:nvPr/>
        </p:nvSpPr>
        <p:spPr>
          <a:xfrm>
            <a:off x="968048" y="6238542"/>
            <a:ext cx="8064501" cy="261610"/>
          </a:xfrm>
          <a:prstGeom prst="rect">
            <a:avLst/>
          </a:prstGeom>
        </p:spPr>
        <p:txBody>
          <a:bodyPr>
            <a:spAutoFit/>
          </a:bodyPr>
          <a:lstStyle/>
          <a:p>
            <a:pPr eaLnBrk="1" hangingPunct="1">
              <a:defRPr/>
            </a:pPr>
            <a:r>
              <a:rPr lang="en-US" altLang="zh-CN" sz="1100" dirty="0">
                <a:solidFill>
                  <a:schemeClr val="bg1">
                    <a:lumMod val="65000"/>
                  </a:schemeClr>
                </a:solidFill>
                <a:sym typeface="+mn-lt"/>
              </a:rPr>
              <a:t>Davison et al. Kidney Int, 2006, 69(9): 1621-1625. </a:t>
            </a:r>
          </a:p>
        </p:txBody>
      </p:sp>
      <p:pic>
        <p:nvPicPr>
          <p:cNvPr id="10" name="音频 9">
            <a:hlinkClick r:id="" action="ppaction://media"/>
            <a:extLst>
              <a:ext uri="{FF2B5EF4-FFF2-40B4-BE49-F238E27FC236}">
                <a16:creationId xmlns:a16="http://schemas.microsoft.com/office/drawing/2014/main" id="{180A964E-A4DA-4465-B22D-125D9200D6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pic>
        <p:nvPicPr>
          <p:cNvPr id="9" name="图片 1" descr="A593DCEE556F14BDD2B508B601759387">
            <a:extLst>
              <a:ext uri="{FF2B5EF4-FFF2-40B4-BE49-F238E27FC236}">
                <a16:creationId xmlns:a16="http://schemas.microsoft.com/office/drawing/2014/main" id="{60368391-513F-4166-948B-E667B4C56F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descr="缓和医疗分logo">
            <a:extLst>
              <a:ext uri="{FF2B5EF4-FFF2-40B4-BE49-F238E27FC236}">
                <a16:creationId xmlns:a16="http://schemas.microsoft.com/office/drawing/2014/main" id="{B0FBF5F1-8589-4D2F-A4E2-BD11B28991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7510"/>
    </mc:Choice>
    <mc:Fallback xmlns="">
      <p:transition spd="slow" advTm="2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793800-8951-450B-917C-58BAED75CE8E}"/>
              </a:ext>
            </a:extLst>
          </p:cNvPr>
          <p:cNvSpPr>
            <a:spLocks noGrp="1"/>
          </p:cNvSpPr>
          <p:nvPr>
            <p:ph type="title"/>
          </p:nvPr>
        </p:nvSpPr>
        <p:spPr>
          <a:xfrm>
            <a:off x="1835696" y="-60469"/>
            <a:ext cx="8229600" cy="1143000"/>
          </a:xfrm>
        </p:spPr>
        <p:txBody>
          <a:bodyPr>
            <a:normAutofit/>
          </a:bodyPr>
          <a:lstStyle/>
          <a:p>
            <a:pPr algn="ctr" defTabSz="1217613" eaLnBrk="1" hangingPunct="1"/>
            <a:r>
              <a:rPr lang="zh-CN" altLang="en-US" dirty="0"/>
              <a:t>透析患者症状与生活质量负相关</a:t>
            </a:r>
          </a:p>
        </p:txBody>
      </p:sp>
      <p:pic>
        <p:nvPicPr>
          <p:cNvPr id="5" name="图片 4">
            <a:extLst>
              <a:ext uri="{FF2B5EF4-FFF2-40B4-BE49-F238E27FC236}">
                <a16:creationId xmlns:a16="http://schemas.microsoft.com/office/drawing/2014/main" id="{12CFE4BD-657F-4752-9989-9DDCC5CF2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186" y="2132599"/>
            <a:ext cx="3445619" cy="2718562"/>
          </a:xfrm>
          <a:prstGeom prst="rect">
            <a:avLst/>
          </a:prstGeom>
        </p:spPr>
      </p:pic>
      <p:pic>
        <p:nvPicPr>
          <p:cNvPr id="7" name="图片 6">
            <a:extLst>
              <a:ext uri="{FF2B5EF4-FFF2-40B4-BE49-F238E27FC236}">
                <a16:creationId xmlns:a16="http://schemas.microsoft.com/office/drawing/2014/main" id="{B4ED66FA-B7CF-46BD-BD69-E05F0EC0DB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0400" y="2074865"/>
            <a:ext cx="3513421" cy="2834030"/>
          </a:xfrm>
          <a:prstGeom prst="rect">
            <a:avLst/>
          </a:prstGeom>
        </p:spPr>
      </p:pic>
      <p:sp>
        <p:nvSpPr>
          <p:cNvPr id="8" name="矩形 7">
            <a:extLst>
              <a:ext uri="{FF2B5EF4-FFF2-40B4-BE49-F238E27FC236}">
                <a16:creationId xmlns:a16="http://schemas.microsoft.com/office/drawing/2014/main" id="{2DDCD6FF-C90D-4A42-97B1-99413C7401ED}"/>
              </a:ext>
            </a:extLst>
          </p:cNvPr>
          <p:cNvSpPr/>
          <p:nvPr/>
        </p:nvSpPr>
        <p:spPr>
          <a:xfrm>
            <a:off x="840030" y="6233381"/>
            <a:ext cx="3816276" cy="261610"/>
          </a:xfrm>
          <a:prstGeom prst="rect">
            <a:avLst/>
          </a:prstGeom>
        </p:spPr>
        <p:txBody>
          <a:bodyPr wrap="square">
            <a:spAutoFit/>
          </a:bodyPr>
          <a:lstStyle/>
          <a:p>
            <a:pPr eaLnBrk="1" hangingPunct="1">
              <a:defRPr/>
            </a:pPr>
            <a:r>
              <a:rPr lang="en-US" altLang="zh-CN" sz="1100" dirty="0">
                <a:solidFill>
                  <a:schemeClr val="bg1">
                    <a:lumMod val="65000"/>
                  </a:schemeClr>
                </a:solidFill>
                <a:sym typeface="+mn-lt"/>
              </a:rPr>
              <a:t>Davison et al. Kidney Int, 2006, 69(9): 1621-1625. </a:t>
            </a:r>
          </a:p>
        </p:txBody>
      </p:sp>
      <p:pic>
        <p:nvPicPr>
          <p:cNvPr id="3" name="音频 2">
            <a:hlinkClick r:id="" action="ppaction://media"/>
            <a:extLst>
              <a:ext uri="{FF2B5EF4-FFF2-40B4-BE49-F238E27FC236}">
                <a16:creationId xmlns:a16="http://schemas.microsoft.com/office/drawing/2014/main" id="{565C9678-941A-4611-8474-E47BE83990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pic>
        <p:nvPicPr>
          <p:cNvPr id="11" name="图片 1" descr="A593DCEE556F14BDD2B508B601759387">
            <a:extLst>
              <a:ext uri="{FF2B5EF4-FFF2-40B4-BE49-F238E27FC236}">
                <a16:creationId xmlns:a16="http://schemas.microsoft.com/office/drawing/2014/main" id="{480051DA-C3C9-4983-AC1D-E45B4CC2A8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 descr="缓和医疗分logo">
            <a:extLst>
              <a:ext uri="{FF2B5EF4-FFF2-40B4-BE49-F238E27FC236}">
                <a16:creationId xmlns:a16="http://schemas.microsoft.com/office/drawing/2014/main" id="{68E4FAA2-834B-4EBB-9777-898A4D230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8311609"/>
      </p:ext>
    </p:extLst>
  </p:cSld>
  <p:clrMapOvr>
    <a:masterClrMapping/>
  </p:clrMapOvr>
  <mc:AlternateContent xmlns:mc="http://schemas.openxmlformats.org/markup-compatibility/2006" xmlns:p14="http://schemas.microsoft.com/office/powerpoint/2010/main">
    <mc:Choice Requires="p14">
      <p:transition spd="slow" p14:dur="2000" advTm="12426"/>
    </mc:Choice>
    <mc:Fallback xmlns="">
      <p:transition spd="slow" advTm="1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F294C931-1A8D-4D62-AB38-2C2A708D53F7}"/>
              </a:ext>
            </a:extLst>
          </p:cNvPr>
          <p:cNvSpPr>
            <a:spLocks noGrp="1"/>
          </p:cNvSpPr>
          <p:nvPr>
            <p:ph type="title"/>
          </p:nvPr>
        </p:nvSpPr>
        <p:spPr>
          <a:xfrm>
            <a:off x="1115616" y="-21333"/>
            <a:ext cx="8229600" cy="1143000"/>
          </a:xfrm>
        </p:spPr>
        <p:txBody>
          <a:bodyPr/>
          <a:lstStyle/>
          <a:p>
            <a:pPr defTabSz="1217613" eaLnBrk="1" hangingPunct="1"/>
            <a:r>
              <a:rPr lang="en-US" altLang="zh-CN" sz="3200" b="1" dirty="0">
                <a:solidFill>
                  <a:schemeClr val="bg1">
                    <a:lumMod val="65000"/>
                  </a:schemeClr>
                </a:solidFill>
                <a:latin typeface="微软雅黑" panose="020B0503020204020204" pitchFamily="34" charset="-122"/>
              </a:rPr>
              <a:t>ES</a:t>
            </a:r>
            <a:r>
              <a:rPr lang="zh-CN" altLang="en-US" sz="3200" b="1" dirty="0">
                <a:solidFill>
                  <a:schemeClr val="bg1">
                    <a:lumMod val="65000"/>
                  </a:schemeClr>
                </a:solidFill>
                <a:latin typeface="微软雅黑" panose="020B0503020204020204" pitchFamily="34" charset="-122"/>
              </a:rPr>
              <a:t>RD常见症状的影响</a:t>
            </a:r>
          </a:p>
        </p:txBody>
      </p:sp>
      <p:graphicFrame>
        <p:nvGraphicFramePr>
          <p:cNvPr id="4" name="内容占位符 3"/>
          <p:cNvGraphicFramePr>
            <a:graphicFrameLocks noGrp="1"/>
          </p:cNvGraphicFramePr>
          <p:nvPr>
            <p:ph idx="4294967295"/>
            <p:extLst>
              <p:ext uri="{D42A27DB-BD31-4B8C-83A1-F6EECF244321}">
                <p14:modId xmlns:p14="http://schemas.microsoft.com/office/powerpoint/2010/main" val="3244342444"/>
              </p:ext>
            </p:extLst>
          </p:nvPr>
        </p:nvGraphicFramePr>
        <p:xfrm>
          <a:off x="971600" y="1570144"/>
          <a:ext cx="7272201" cy="3717712"/>
        </p:xfrm>
        <a:graphic>
          <a:graphicData uri="http://schemas.openxmlformats.org/drawingml/2006/table">
            <a:tbl>
              <a:tblPr firstRow="1" bandRow="1">
                <a:tableStyleId>{5C22544A-7EE6-4342-B048-85BDC9FD1C3A}</a:tableStyleId>
              </a:tblPr>
              <a:tblGrid>
                <a:gridCol w="1516080">
                  <a:extLst>
                    <a:ext uri="{9D8B030D-6E8A-4147-A177-3AD203B41FA5}">
                      <a16:colId xmlns:a16="http://schemas.microsoft.com/office/drawing/2014/main" val="20000"/>
                    </a:ext>
                  </a:extLst>
                </a:gridCol>
                <a:gridCol w="5756121">
                  <a:extLst>
                    <a:ext uri="{9D8B030D-6E8A-4147-A177-3AD203B41FA5}">
                      <a16:colId xmlns:a16="http://schemas.microsoft.com/office/drawing/2014/main" val="20001"/>
                    </a:ext>
                  </a:extLst>
                </a:gridCol>
              </a:tblGrid>
              <a:tr h="285750">
                <a:tc>
                  <a:txBody>
                    <a:bodyPr/>
                    <a:lstStyle/>
                    <a:p>
                      <a:pPr>
                        <a:lnSpc>
                          <a:spcPct val="150000"/>
                        </a:lnSpc>
                        <a:buNone/>
                      </a:pPr>
                      <a:r>
                        <a:rPr lang="zh-CN" altLang="en-US" sz="2000" b="1" dirty="0">
                          <a:solidFill>
                            <a:schemeClr val="bg1"/>
                          </a:solidFill>
                          <a:latin typeface="Arial" panose="020B0604020202090204" pitchFamily="34" charset="0"/>
                        </a:rPr>
                        <a:t>症状</a:t>
                      </a:r>
                      <a:endParaRPr lang="en-US" altLang="zh-CN" sz="1800" b="1" dirty="0">
                        <a:solidFill>
                          <a:schemeClr val="bg1"/>
                        </a:solidFill>
                        <a:latin typeface="Arial" panose="020B0604020202090204" pitchFamily="34" charset="0"/>
                      </a:endParaRPr>
                    </a:p>
                  </a:txBody>
                  <a:tcPr marL="68580" marR="68580" marT="34290" marB="34290"/>
                </a:tc>
                <a:tc>
                  <a:txBody>
                    <a:bodyPr/>
                    <a:lstStyle/>
                    <a:p>
                      <a:pPr>
                        <a:lnSpc>
                          <a:spcPct val="150000"/>
                        </a:lnSpc>
                        <a:buNone/>
                      </a:pPr>
                      <a:r>
                        <a:rPr lang="zh-CN" altLang="en-US" sz="2000" b="1" dirty="0">
                          <a:solidFill>
                            <a:schemeClr val="bg1"/>
                          </a:solidFill>
                          <a:latin typeface="Arial" panose="020B0604020202090204" pitchFamily="34" charset="0"/>
                        </a:rPr>
                        <a:t>影响</a:t>
                      </a:r>
                      <a:endParaRPr lang="en-US" altLang="zh-CN" sz="2000" b="1" dirty="0">
                        <a:solidFill>
                          <a:schemeClr val="bg1"/>
                        </a:solidFill>
                        <a:latin typeface="Arial" panose="020B0604020202090204" pitchFamily="34" charset="0"/>
                      </a:endParaRPr>
                    </a:p>
                  </a:txBody>
                  <a:tcPr marL="68580" marR="68580" marT="34290" marB="34290"/>
                </a:tc>
                <a:extLst>
                  <a:ext uri="{0D108BD9-81ED-4DB2-BD59-A6C34878D82A}">
                    <a16:rowId xmlns:a16="http://schemas.microsoft.com/office/drawing/2014/main" val="10000"/>
                  </a:ext>
                </a:extLst>
              </a:tr>
              <a:tr h="685800">
                <a:tc>
                  <a:txBody>
                    <a:bodyPr/>
                    <a:lstStyle/>
                    <a:p>
                      <a:pPr>
                        <a:lnSpc>
                          <a:spcPct val="150000"/>
                        </a:lnSpc>
                        <a:buNone/>
                      </a:pPr>
                      <a:r>
                        <a:rPr lang="zh-CN" altLang="en-US" sz="1800" b="1" dirty="0">
                          <a:solidFill>
                            <a:schemeClr val="tx1">
                              <a:lumMod val="65000"/>
                              <a:lumOff val="35000"/>
                            </a:schemeClr>
                          </a:solidFill>
                          <a:latin typeface="Arial" panose="020B0604020202090204" pitchFamily="34" charset="0"/>
                        </a:rPr>
                        <a:t>尿毒症瘙痒</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HRQL↓，睡眠质量↓，抑郁</a:t>
                      </a:r>
                    </a:p>
                  </a:txBody>
                  <a:tcPr marL="68580" marR="68580" marT="34290" marB="34290"/>
                </a:tc>
                <a:extLst>
                  <a:ext uri="{0D108BD9-81ED-4DB2-BD59-A6C34878D82A}">
                    <a16:rowId xmlns:a16="http://schemas.microsoft.com/office/drawing/2014/main" val="10001"/>
                  </a:ext>
                </a:extLst>
              </a:tr>
              <a:tr h="695801">
                <a:tc>
                  <a:txBody>
                    <a:bodyPr/>
                    <a:lstStyle/>
                    <a:p>
                      <a:pPr>
                        <a:lnSpc>
                          <a:spcPct val="150000"/>
                        </a:lnSpc>
                        <a:buNone/>
                      </a:pPr>
                      <a:r>
                        <a:rPr lang="zh-CN" altLang="en-US" sz="1800" b="1" dirty="0">
                          <a:solidFill>
                            <a:schemeClr val="tx1">
                              <a:lumMod val="65000"/>
                              <a:lumOff val="35000"/>
                            </a:schemeClr>
                          </a:solidFill>
                          <a:latin typeface="Arial" panose="020B0604020202090204" pitchFamily="34" charset="0"/>
                        </a:rPr>
                        <a:t>睡眠障碍</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乏力，</a:t>
                      </a:r>
                      <a:r>
                        <a:rPr lang="en-US" altLang="zh-CN" sz="1800" dirty="0">
                          <a:solidFill>
                            <a:schemeClr val="tx1">
                              <a:lumMod val="65000"/>
                              <a:lumOff val="35000"/>
                            </a:schemeClr>
                          </a:solidFill>
                          <a:latin typeface="Arial" panose="020B0604020202090204" pitchFamily="34" charset="0"/>
                        </a:rPr>
                        <a:t>HRQL</a:t>
                      </a:r>
                      <a:r>
                        <a:rPr lang="zh-CN" altLang="en-US" sz="1800" dirty="0">
                          <a:solidFill>
                            <a:schemeClr val="tx1">
                              <a:lumMod val="65000"/>
                              <a:lumOff val="35000"/>
                            </a:schemeClr>
                          </a:solidFill>
                          <a:latin typeface="Arial" panose="020B0604020202090204" pitchFamily="34" charset="0"/>
                        </a:rPr>
                        <a:t>↓，抑郁</a:t>
                      </a:r>
                    </a:p>
                  </a:txBody>
                  <a:tcPr marL="68580" marR="68580" marT="34290" marB="34290"/>
                </a:tc>
                <a:extLst>
                  <a:ext uri="{0D108BD9-81ED-4DB2-BD59-A6C34878D82A}">
                    <a16:rowId xmlns:a16="http://schemas.microsoft.com/office/drawing/2014/main" val="10002"/>
                  </a:ext>
                </a:extLst>
              </a:tr>
              <a:tr h="685800">
                <a:tc>
                  <a:txBody>
                    <a:bodyPr/>
                    <a:lstStyle/>
                    <a:p>
                      <a:pPr>
                        <a:lnSpc>
                          <a:spcPct val="150000"/>
                        </a:lnSpc>
                        <a:buNone/>
                      </a:pPr>
                      <a:r>
                        <a:rPr lang="zh-CN" altLang="en-US" sz="1800" b="1" dirty="0">
                          <a:solidFill>
                            <a:schemeClr val="tx1">
                              <a:lumMod val="65000"/>
                              <a:lumOff val="35000"/>
                            </a:schemeClr>
                          </a:solidFill>
                          <a:latin typeface="Arial" panose="020B0604020202090204" pitchFamily="34" charset="0"/>
                        </a:rPr>
                        <a:t>不宁腿综合征</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睡眠障碍，</a:t>
                      </a:r>
                      <a:r>
                        <a:rPr lang="en-US" altLang="zh-CN" sz="1800" dirty="0">
                          <a:solidFill>
                            <a:schemeClr val="tx1">
                              <a:lumMod val="65000"/>
                              <a:lumOff val="35000"/>
                            </a:schemeClr>
                          </a:solidFill>
                          <a:latin typeface="Arial" panose="020B0604020202090204" pitchFamily="34" charset="0"/>
                        </a:rPr>
                        <a:t>HRQL</a:t>
                      </a:r>
                      <a:r>
                        <a:rPr lang="zh-CN" altLang="en-US" sz="1800" dirty="0">
                          <a:solidFill>
                            <a:schemeClr val="tx1">
                              <a:lumMod val="65000"/>
                              <a:lumOff val="35000"/>
                            </a:schemeClr>
                          </a:solidFill>
                          <a:latin typeface="Arial" panose="020B0604020202090204" pitchFamily="34" charset="0"/>
                        </a:rPr>
                        <a:t>↓，更早终止透析，心血管病死率↑</a:t>
                      </a:r>
                    </a:p>
                  </a:txBody>
                  <a:tcPr marL="68580" marR="68580" marT="34290" marB="34290"/>
                </a:tc>
                <a:extLst>
                  <a:ext uri="{0D108BD9-81ED-4DB2-BD59-A6C34878D82A}">
                    <a16:rowId xmlns:a16="http://schemas.microsoft.com/office/drawing/2014/main" val="10003"/>
                  </a:ext>
                </a:extLst>
              </a:tr>
              <a:tr h="747722">
                <a:tc>
                  <a:txBody>
                    <a:bodyPr/>
                    <a:lstStyle/>
                    <a:p>
                      <a:pPr>
                        <a:lnSpc>
                          <a:spcPct val="150000"/>
                        </a:lnSpc>
                        <a:buNone/>
                      </a:pPr>
                      <a:r>
                        <a:rPr lang="zh-CN" altLang="en-US" sz="1800" b="1" dirty="0">
                          <a:solidFill>
                            <a:schemeClr val="tx1">
                              <a:lumMod val="65000"/>
                              <a:lumOff val="35000"/>
                            </a:schemeClr>
                          </a:solidFill>
                          <a:latin typeface="Arial" panose="020B0604020202090204" pitchFamily="34" charset="0"/>
                        </a:rPr>
                        <a:t>食欲下降</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营养不良，HRQL↓，抑郁，住院率↑，死亡率↑</a:t>
                      </a:r>
                    </a:p>
                  </a:txBody>
                  <a:tcPr marL="68580" marR="68580" marT="34290" marB="34290"/>
                </a:tc>
                <a:extLst>
                  <a:ext uri="{0D108BD9-81ED-4DB2-BD59-A6C34878D82A}">
                    <a16:rowId xmlns:a16="http://schemas.microsoft.com/office/drawing/2014/main" val="10004"/>
                  </a:ext>
                </a:extLst>
              </a:tr>
              <a:tr h="285750">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恶心</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尚未在</a:t>
                      </a:r>
                      <a:r>
                        <a:rPr lang="en-US" altLang="zh-CN" sz="1800" dirty="0">
                          <a:solidFill>
                            <a:schemeClr val="tx1">
                              <a:lumMod val="65000"/>
                              <a:lumOff val="35000"/>
                            </a:schemeClr>
                          </a:solidFill>
                          <a:latin typeface="Arial" panose="020B0604020202090204" pitchFamily="34" charset="0"/>
                        </a:rPr>
                        <a:t>CKD</a:t>
                      </a:r>
                      <a:r>
                        <a:rPr lang="zh-CN" altLang="en-US" sz="1800" dirty="0">
                          <a:solidFill>
                            <a:schemeClr val="tx1">
                              <a:lumMod val="65000"/>
                              <a:lumOff val="35000"/>
                            </a:schemeClr>
                          </a:solidFill>
                          <a:latin typeface="Arial" panose="020B0604020202090204" pitchFamily="34" charset="0"/>
                        </a:rPr>
                        <a:t>系统评估</a:t>
                      </a:r>
                    </a:p>
                  </a:txBody>
                  <a:tcPr marL="68580" marR="68580" marT="34290" marB="34290"/>
                </a:tc>
                <a:extLst>
                  <a:ext uri="{0D108BD9-81ED-4DB2-BD59-A6C34878D82A}">
                    <a16:rowId xmlns:a16="http://schemas.microsoft.com/office/drawing/2014/main" val="10005"/>
                  </a:ext>
                </a:extLst>
              </a:tr>
            </a:tbl>
          </a:graphicData>
        </a:graphic>
      </p:graphicFrame>
      <p:sp>
        <p:nvSpPr>
          <p:cNvPr id="2" name="矩形 1">
            <a:extLst>
              <a:ext uri="{FF2B5EF4-FFF2-40B4-BE49-F238E27FC236}">
                <a16:creationId xmlns:a16="http://schemas.microsoft.com/office/drawing/2014/main" id="{DFD1D1E6-C2AD-4A28-AF27-859A45B4EF74}"/>
              </a:ext>
            </a:extLst>
          </p:cNvPr>
          <p:cNvSpPr/>
          <p:nvPr/>
        </p:nvSpPr>
        <p:spPr>
          <a:xfrm>
            <a:off x="961646" y="6208385"/>
            <a:ext cx="2337498" cy="261610"/>
          </a:xfrm>
          <a:prstGeom prst="rect">
            <a:avLst/>
          </a:prstGeom>
        </p:spPr>
        <p:txBody>
          <a:bodyPr wrap="none">
            <a:spAutoFit/>
          </a:bodyPr>
          <a:lstStyle/>
          <a:p>
            <a:pPr eaLnBrk="1" hangingPunct="1">
              <a:defRPr/>
            </a:pPr>
            <a:r>
              <a:rPr lang="en-US" altLang="zh-CN" sz="1100" dirty="0">
                <a:solidFill>
                  <a:schemeClr val="bg1">
                    <a:lumMod val="65000"/>
                  </a:schemeClr>
                </a:solidFill>
              </a:rPr>
              <a:t>Kidney Int. 2015 Sep;88(3):447-59</a:t>
            </a:r>
            <a:endParaRPr lang="zh-CN" altLang="en-US" sz="1100" dirty="0">
              <a:solidFill>
                <a:schemeClr val="bg1">
                  <a:lumMod val="65000"/>
                </a:schemeClr>
              </a:solidFill>
            </a:endParaRPr>
          </a:p>
        </p:txBody>
      </p:sp>
      <p:pic>
        <p:nvPicPr>
          <p:cNvPr id="6" name="音频 5">
            <a:hlinkClick r:id="" action="ppaction://media"/>
            <a:extLst>
              <a:ext uri="{FF2B5EF4-FFF2-40B4-BE49-F238E27FC236}">
                <a16:creationId xmlns:a16="http://schemas.microsoft.com/office/drawing/2014/main" id="{05DD54E2-E8BD-4C11-A975-0445492F02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9" name="图片 1" descr="A593DCEE556F14BDD2B508B601759387">
            <a:extLst>
              <a:ext uri="{FF2B5EF4-FFF2-40B4-BE49-F238E27FC236}">
                <a16:creationId xmlns:a16="http://schemas.microsoft.com/office/drawing/2014/main" id="{60401521-1FF8-448D-A442-B3E6688D17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descr="缓和医疗分logo">
            <a:extLst>
              <a:ext uri="{FF2B5EF4-FFF2-40B4-BE49-F238E27FC236}">
                <a16:creationId xmlns:a16="http://schemas.microsoft.com/office/drawing/2014/main" id="{72592BB2-E97A-44CA-90DC-0D63F567B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4790" x="8404225" y="4792663"/>
          <p14:tracePt t="14790" x="8396288" y="4802188"/>
          <p14:tracePt t="14790" x="8320088" y="4802188"/>
          <p14:tracePt t="14790" x="8039100" y="4802188"/>
          <p14:tracePt t="14790" x="7580313" y="4784725"/>
          <p14:tracePt t="14790" x="6561138" y="4648200"/>
          <p14:tracePt t="14790" x="5710238" y="4495800"/>
          <p14:tracePt t="14790" x="4886325" y="4300538"/>
          <p14:tracePt t="14790" x="4044950" y="4027488"/>
          <p14:tracePt t="14790" x="3279775" y="3738563"/>
          <p14:tracePt t="14790" x="2574925" y="3459163"/>
          <p14:tracePt t="14790" x="2243138" y="3330575"/>
          <p14:tracePt t="14790" x="1606550" y="3025775"/>
          <p14:tracePt t="14790" x="1300163" y="2863850"/>
          <p14:tracePt t="14790" x="654050" y="2506663"/>
          <p14:tracePt t="15146" x="296863" y="1928813"/>
          <p14:tracePt t="15162" x="654050" y="2336800"/>
          <p14:tracePt t="15175" x="755650" y="2481263"/>
          <p14:tracePt t="15194" x="1122363" y="2881313"/>
          <p14:tracePt t="15210" x="1317625" y="3094038"/>
          <p14:tracePt t="15226" x="1504950" y="3279775"/>
          <p14:tracePt t="15246" x="1716088" y="3459163"/>
          <p14:tracePt t="15262" x="1997075" y="3619500"/>
          <p14:tracePt t="15275" x="2217738" y="3738563"/>
          <p14:tracePt t="15292" x="2371725" y="3798888"/>
          <p14:tracePt t="15310" x="2455863" y="3857625"/>
          <p14:tracePt t="15328" x="2473325" y="3867150"/>
          <p14:tracePt t="15345" x="2506663" y="3883025"/>
          <p14:tracePt t="15362" x="2524125" y="3900488"/>
          <p14:tracePt t="15375" x="2549525" y="3908425"/>
          <p14:tracePt t="15392" x="2566988" y="3917950"/>
          <p14:tracePt t="15409" x="2574925" y="3917950"/>
          <p14:tracePt t="15427" x="2574925" y="3925888"/>
          <p14:tracePt t="15447" x="2582863" y="3935413"/>
          <p14:tracePt t="15460" x="2592388" y="3935413"/>
          <p14:tracePt t="15477" x="2643188" y="3960813"/>
          <p14:tracePt t="15493" x="2668588" y="3976688"/>
          <p14:tracePt t="15509" x="2686050" y="3986213"/>
          <p14:tracePt t="15526" x="2693988" y="3986213"/>
          <p14:tracePt t="16077" x="2693988" y="3994150"/>
          <p14:tracePt t="16093" x="2701925" y="3994150"/>
          <p14:tracePt t="16147" x="2711450" y="3994150"/>
          <p14:tracePt t="16167" x="2752725" y="3994150"/>
          <p14:tracePt t="16181" x="2762250" y="3994150"/>
          <p14:tracePt t="16195" x="2770188" y="3994150"/>
          <p14:tracePt t="16263" x="2778125" y="3994150"/>
          <p14:tracePt t="16325" x="2787650" y="3994150"/>
          <p14:tracePt t="16402" x="2787650" y="4002088"/>
          <p14:tracePt t="17734" x="2795588" y="4002088"/>
          <p14:tracePt t="18013" x="2805113" y="4011613"/>
          <p14:tracePt t="18029" x="2813050" y="4011613"/>
          <p14:tracePt t="18052" x="2820988" y="4011613"/>
          <p14:tracePt t="18066" x="2820988" y="4019550"/>
          <p14:tracePt t="18314" x="2871788" y="4027488"/>
          <p14:tracePt t="18331" x="2922588" y="4044950"/>
          <p14:tracePt t="18352" x="3033713" y="4079875"/>
          <p14:tracePt t="18366" x="3246438" y="4121150"/>
          <p14:tracePt t="18382" x="3527425" y="4156075"/>
          <p14:tracePt t="18398" x="3849688" y="4206875"/>
          <p14:tracePt t="18414" x="4156075" y="4283075"/>
          <p14:tracePt t="18430" x="4384675" y="4341813"/>
          <p14:tracePt t="18434" x="4503738" y="4359275"/>
          <p14:tracePt t="18450" x="4691063" y="4419600"/>
          <p14:tracePt t="18468" x="4868863" y="4452938"/>
          <p14:tracePt t="18484" x="5030788" y="4495800"/>
          <p14:tracePt t="18498" x="5192713" y="4538663"/>
          <p14:tracePt t="18515" x="5311775" y="4572000"/>
          <p14:tracePt t="18528" x="5421313" y="4605338"/>
          <p14:tracePt t="18553" x="5532438" y="4630738"/>
          <p14:tracePt t="18570" x="5565775" y="4648200"/>
          <p14:tracePt t="18583" x="5600700" y="4657725"/>
          <p14:tracePt t="18598" x="5634038" y="4665663"/>
          <p14:tracePt t="18617" x="5694363" y="4683125"/>
          <p14:tracePt t="18630" x="5727700" y="4699000"/>
          <p14:tracePt t="18653" x="5795963" y="4724400"/>
          <p14:tracePt t="18666" x="5854700" y="4741863"/>
          <p14:tracePt t="18683" x="5948363" y="4759325"/>
          <p14:tracePt t="18699" x="6024563" y="4784725"/>
          <p14:tracePt t="18713" x="6076950" y="4802188"/>
          <p14:tracePt t="18730" x="6194425" y="4835525"/>
          <p14:tracePt t="18741" x="6211888" y="4843463"/>
          <p14:tracePt t="18757" x="6305550" y="4868863"/>
          <p14:tracePt t="18774" x="6373813" y="4903788"/>
          <p14:tracePt t="18791" x="6424613" y="4911725"/>
          <p14:tracePt t="18807" x="6432550" y="4911725"/>
          <p14:tracePt t="18826" x="6450013" y="4919663"/>
          <p14:tracePt t="18900" x="6475413" y="4929188"/>
          <p14:tracePt t="18931" x="6483350" y="4929188"/>
          <p14:tracePt t="19013" x="6518275" y="4946650"/>
          <p14:tracePt t="19030" x="6526213" y="4946650"/>
          <p14:tracePt t="19816" x="6535738" y="4946650"/>
          <p14:tracePt t="19858" x="6602413" y="4972050"/>
          <p14:tracePt t="19886" x="6619875" y="4979988"/>
          <p14:tracePt t="19903" x="6662738" y="4987925"/>
          <p14:tracePt t="19934" x="6731000" y="5005388"/>
          <p14:tracePt t="19958" x="6772275" y="5005388"/>
          <p14:tracePt t="19974" x="6807200" y="5013325"/>
          <p14:tracePt t="19985" x="6824663" y="5013325"/>
          <p14:tracePt t="20000" x="6840538" y="5013325"/>
          <p14:tracePt t="20017" x="6875463" y="5013325"/>
          <p14:tracePt t="20034" x="6891338" y="5013325"/>
          <p14:tracePt t="20058" x="6951663" y="5022850"/>
          <p14:tracePt t="20074" x="6985000" y="5022850"/>
          <p14:tracePt t="20090" x="7002463" y="5022850"/>
          <p14:tracePt t="20101" x="7019925" y="5022850"/>
          <p14:tracePt t="20118" x="7035800" y="5022850"/>
          <p14:tracePt t="20132" x="7053263" y="5022850"/>
          <p14:tracePt t="20142" x="7070725" y="5022850"/>
          <p14:tracePt t="20157" x="7096125" y="5030788"/>
          <p14:tracePt t="20173" x="7113588" y="5030788"/>
          <p14:tracePt t="20190" x="7129463" y="5030788"/>
          <p14:tracePt t="20207" x="7154863" y="5030788"/>
          <p14:tracePt t="20208" x="7164388" y="5038725"/>
          <p14:tracePt t="20224" x="7189788" y="5038725"/>
          <p14:tracePt t="20240" x="7215188" y="5038725"/>
          <p14:tracePt t="20259" x="7223125" y="5038725"/>
          <p14:tracePt t="20274" x="7240588" y="5038725"/>
          <p14:tracePt t="20337" x="7265988" y="5038725"/>
          <p14:tracePt t="20359" x="7308850" y="5038725"/>
          <p14:tracePt t="20374" x="7324725" y="5038725"/>
          <p14:tracePt t="20390" x="7334250" y="5038725"/>
          <p14:tracePt t="20474" x="7342188" y="5038725"/>
          <p14:tracePt t="20507" x="7350125" y="5038725"/>
          <p14:tracePt t="20524" x="7359650" y="5038725"/>
          <p14:tracePt t="21090" x="7334250" y="5030788"/>
          <p14:tracePt t="21108" x="7265988" y="4997450"/>
          <p14:tracePt t="21119" x="7232650" y="4979988"/>
          <p14:tracePt t="21135" x="7104063" y="4911725"/>
          <p14:tracePt t="21142" x="7010400" y="4868863"/>
          <p14:tracePt t="21157" x="6756400" y="4749800"/>
          <p14:tracePt t="21173" x="6305550" y="4538663"/>
          <p14:tracePt t="21191" x="5694363" y="4232275"/>
          <p14:tracePt t="21207" x="5081588" y="3908425"/>
          <p14:tracePt t="21224" x="3849688" y="3271838"/>
          <p14:tracePt t="21235" x="3424238" y="3051175"/>
          <p14:tracePt t="21259" x="2133600" y="2379663"/>
          <p14:tracePt t="21275" x="1257300" y="1911350"/>
          <p14:tracePt t="21291" x="390525" y="1470025"/>
          <p14:tracePt t="28274" x="58738" y="1903413"/>
          <p14:tracePt t="28290" x="144463" y="1946275"/>
          <p14:tracePt t="28314" x="263525" y="2030413"/>
          <p14:tracePt t="28330" x="365125" y="2090738"/>
          <p14:tracePt t="28344" x="441325" y="2124075"/>
          <p14:tracePt t="28360" x="509588" y="2166938"/>
          <p14:tracePt t="28374" x="603250" y="2227263"/>
          <p14:tracePt t="28391" x="696913" y="2268538"/>
          <p14:tracePt t="28407" x="823913" y="2328863"/>
          <p14:tracePt t="28412" x="858838" y="2344738"/>
          <p14:tracePt t="28430" x="935038" y="2379663"/>
          <p14:tracePt t="28445" x="977900" y="2405063"/>
          <p14:tracePt t="28462" x="1036638" y="2430463"/>
          <p14:tracePt t="28474" x="1079500" y="2447925"/>
          <p14:tracePt t="28491" x="1138238" y="2473325"/>
          <p14:tracePt t="28514" x="1223963" y="2506663"/>
          <p14:tracePt t="28528" x="1266825" y="2516188"/>
          <p14:tracePt t="28544" x="1343025" y="2524125"/>
          <p14:tracePt t="28561" x="1393825" y="2524125"/>
          <p14:tracePt t="28575" x="1444625" y="2524125"/>
          <p14:tracePt t="28593" x="1512888" y="2524125"/>
          <p14:tracePt t="28614" x="1581150" y="2532063"/>
          <p14:tracePt t="28628" x="1649413" y="2532063"/>
          <p14:tracePt t="28645" x="1733550" y="2532063"/>
          <p14:tracePt t="28661" x="1758950" y="2532063"/>
          <p14:tracePt t="28678" x="1776413" y="2532063"/>
          <p14:tracePt t="28691" x="1784350" y="2532063"/>
          <p14:tracePt t="28714" x="1860550" y="2524125"/>
          <p14:tracePt t="28731" x="1963738" y="2489200"/>
          <p14:tracePt t="28744" x="1997075" y="2473325"/>
          <p14:tracePt t="28760" x="2047875" y="2455863"/>
          <p14:tracePt t="28777" x="2065338" y="2438400"/>
          <p14:tracePt t="28791" x="2073275" y="2430463"/>
          <p14:tracePt t="28814" x="2082800" y="2413000"/>
          <p14:tracePt t="28831" x="2098675" y="2397125"/>
          <p14:tracePt t="28845" x="2108200" y="2379663"/>
          <p14:tracePt t="28860" x="2116138" y="2344738"/>
          <p14:tracePt t="28878" x="2124075" y="2319338"/>
          <p14:tracePt t="28891" x="2124075" y="2286000"/>
          <p14:tracePt t="28907" x="2124075" y="2268538"/>
          <p14:tracePt t="28926" x="2124075" y="2252663"/>
          <p14:tracePt t="28945" x="2124075" y="2227263"/>
          <p14:tracePt t="28962" x="2124075" y="2217738"/>
          <p14:tracePt t="28976" x="2124075" y="2209800"/>
          <p14:tracePt t="28997" x="2108200" y="2184400"/>
          <p14:tracePt t="29014" x="2098675" y="2166938"/>
          <p14:tracePt t="29031" x="2082800" y="2159000"/>
          <p14:tracePt t="29060" x="2065338" y="2141538"/>
          <p14:tracePt t="29076" x="2055813" y="2124075"/>
          <p14:tracePt t="29094" x="2039938" y="2116138"/>
          <p14:tracePt t="29122" x="2030413" y="2098675"/>
          <p14:tracePt t="29130" x="2014538" y="2090738"/>
          <p14:tracePt t="29145" x="1997075" y="2090738"/>
          <p14:tracePt t="29162" x="1989138" y="2090738"/>
          <p14:tracePt t="29178" x="1979613" y="2082800"/>
          <p14:tracePt t="29222" x="1971675" y="2082800"/>
          <p14:tracePt t="29247" x="1920875" y="2073275"/>
          <p14:tracePt t="29263" x="1895475" y="2073275"/>
          <p14:tracePt t="29294" x="1885950" y="2073275"/>
          <p14:tracePt t="29298" x="1870075" y="2073275"/>
          <p14:tracePt t="29355" x="1835150" y="2090738"/>
          <p14:tracePt t="29395" x="1819275" y="2098675"/>
          <p14:tracePt t="29423" x="1793875" y="2133600"/>
          <p14:tracePt t="29440" x="1784350" y="2149475"/>
          <p14:tracePt t="29463" x="1776413" y="2166938"/>
          <p14:tracePt t="29480" x="1766888" y="2166938"/>
          <p14:tracePt t="29494" x="1766888" y="2174875"/>
          <p14:tracePt t="29530" x="1766888" y="2184400"/>
          <p14:tracePt t="29546" x="1766888" y="2200275"/>
          <p14:tracePt t="29564" x="1766888" y="2217738"/>
          <p14:tracePt t="29593" x="1766888" y="2235200"/>
          <p14:tracePt t="29607" x="1766888" y="2252663"/>
          <p14:tracePt t="29638" x="1793875" y="2286000"/>
          <p14:tracePt t="29663" x="1801813" y="2303463"/>
          <p14:tracePt t="29679" x="1819275" y="2311400"/>
          <p14:tracePt t="29694" x="1844675" y="2328863"/>
          <p14:tracePt t="29723" x="1878013" y="2336800"/>
          <p14:tracePt t="29732" x="1885950" y="2344738"/>
          <p14:tracePt t="29747" x="1911350" y="2354263"/>
          <p14:tracePt t="29764" x="1928813" y="2362200"/>
          <p14:tracePt t="29778" x="1938338" y="2362200"/>
          <p14:tracePt t="29793" x="1971675" y="2379663"/>
          <p14:tracePt t="29807" x="2014538" y="2397125"/>
          <p14:tracePt t="29823" x="2065338" y="2413000"/>
          <p14:tracePt t="29840" x="2116138" y="2430463"/>
          <p14:tracePt t="29857" x="2174875" y="2447925"/>
          <p14:tracePt t="29873" x="2227263" y="2463800"/>
          <p14:tracePt t="29893" x="2260600" y="2481263"/>
          <p14:tracePt t="29923" x="2354263" y="2516188"/>
          <p14:tracePt t="29931" x="2387600" y="2524125"/>
          <p14:tracePt t="29947" x="2455863" y="2549525"/>
          <p14:tracePt t="29964" x="2506663" y="2574925"/>
          <p14:tracePt t="29978" x="2557463" y="2600325"/>
          <p14:tracePt t="29994" x="2608263" y="2617788"/>
          <p14:tracePt t="30024" x="2736850" y="2660650"/>
          <p14:tracePt t="30032" x="2778125" y="2668588"/>
          <p14:tracePt t="30047" x="2846388" y="2686050"/>
          <p14:tracePt t="30064" x="2897188" y="2701925"/>
          <p14:tracePt t="30080" x="3000375" y="2727325"/>
          <p14:tracePt t="30094" x="3109913" y="2744788"/>
          <p14:tracePt t="30107" x="3186113" y="2752725"/>
          <p14:tracePt t="30124" x="3408363" y="2813050"/>
          <p14:tracePt t="30140" x="3535363" y="2830513"/>
          <p14:tracePt t="30157" x="3646488" y="2846388"/>
          <p14:tracePt t="30173" x="3730625" y="2855913"/>
          <p14:tracePt t="30190" x="3824288" y="2871788"/>
          <p14:tracePt t="30223" x="4105275" y="2897188"/>
          <p14:tracePt t="30240" x="4257675" y="2897188"/>
          <p14:tracePt t="30241" x="4341813" y="2906713"/>
          <p14:tracePt t="30263" x="4503738" y="2906713"/>
          <p14:tracePt t="30279" x="4605338" y="2914650"/>
          <p14:tracePt t="30297" x="4749800" y="2914650"/>
          <p14:tracePt t="30307" x="4775200" y="2914650"/>
          <p14:tracePt t="30324" x="4835525" y="2914650"/>
          <p14:tracePt t="30332" x="4843463" y="2914650"/>
          <p14:tracePt t="30356" x="4868863" y="2914650"/>
          <p14:tracePt t="30373" x="4886325" y="2914650"/>
          <p14:tracePt t="30390" x="4937125" y="2889250"/>
          <p14:tracePt t="30398" x="4954588" y="2881313"/>
          <p14:tracePt t="30423" x="5005388" y="2846388"/>
          <p14:tracePt t="30440" x="5022850" y="2838450"/>
          <p14:tracePt t="30448" x="5030788" y="2820988"/>
          <p14:tracePt t="30464" x="5056188" y="2805113"/>
          <p14:tracePt t="30480" x="5064125" y="2770188"/>
          <p14:tracePt t="30494" x="5073650" y="2736850"/>
          <p14:tracePt t="30507" x="5081588" y="2719388"/>
          <p14:tracePt t="30523" x="5081588" y="2693988"/>
          <p14:tracePt t="30541" x="5081588" y="2660650"/>
          <p14:tracePt t="30558" x="5081588" y="2633663"/>
          <p14:tracePt t="30574" x="5081588" y="2617788"/>
          <p14:tracePt t="30591" x="5081588" y="2582863"/>
          <p14:tracePt t="30596" x="5081588" y="2566988"/>
          <p14:tracePt t="30624" x="5073650" y="2524125"/>
          <p14:tracePt t="30640" x="5064125" y="2506663"/>
          <p14:tracePt t="30657" x="5056188" y="2455863"/>
          <p14:tracePt t="30674" x="5038725" y="2413000"/>
          <p14:tracePt t="30690" x="5030788" y="2397125"/>
          <p14:tracePt t="30695" x="5022850" y="2379663"/>
          <p14:tracePt t="30724" x="5013325" y="2371725"/>
          <p14:tracePt t="30741" x="4997450" y="2354263"/>
          <p14:tracePt t="30757" x="4997450" y="2336800"/>
          <p14:tracePt t="30781" x="4979988" y="2311400"/>
          <p14:tracePt t="30797" x="4972050" y="2303463"/>
          <p14:tracePt t="30807" x="4962525" y="2286000"/>
          <p14:tracePt t="30823" x="4954588" y="2286000"/>
          <p14:tracePt t="30840" x="4937125" y="2268538"/>
          <p14:tracePt t="30852" x="4937125" y="2260600"/>
          <p14:tracePt t="30889" x="4919663" y="2260600"/>
          <p14:tracePt t="30899" x="4886325" y="2227263"/>
          <p14:tracePt t="30924" x="4860925" y="2209800"/>
          <p14:tracePt t="30935" x="4843463" y="2200275"/>
          <p14:tracePt t="30951" x="4835525" y="2192338"/>
          <p14:tracePt t="30965" x="4818063" y="2184400"/>
          <p14:tracePt t="30980" x="4802188" y="2174875"/>
          <p14:tracePt t="30997" x="4784725" y="2166938"/>
          <p14:tracePt t="31003" x="4775200" y="2166938"/>
          <p14:tracePt t="31025" x="4724400" y="2149475"/>
          <p14:tracePt t="31042" x="4691063" y="2141538"/>
          <p14:tracePt t="31052" x="4673600" y="2133600"/>
          <p14:tracePt t="31068" x="4640263" y="2133600"/>
          <p14:tracePt t="31085" x="4579938" y="2124075"/>
          <p14:tracePt t="31097" x="4572000" y="2124075"/>
          <p14:tracePt t="31125" x="4503738" y="2098675"/>
          <p14:tracePt t="31135" x="4495800" y="2098675"/>
          <p14:tracePt t="31153" x="4478338" y="2098675"/>
          <p14:tracePt t="31167" x="4470400" y="2098675"/>
          <p14:tracePt t="31182" x="4435475" y="2098675"/>
          <p14:tracePt t="31199" x="4419600" y="2098675"/>
          <p14:tracePt t="31224" x="4368800" y="2098675"/>
          <p14:tracePt t="31241" x="4351338" y="2098675"/>
          <p14:tracePt t="31257" x="4341813" y="2098675"/>
          <p14:tracePt t="31290" x="4333875" y="2108200"/>
          <p14:tracePt t="31306" x="4325938" y="2116138"/>
          <p14:tracePt t="31338" x="4316413" y="2124075"/>
          <p14:tracePt t="31356" x="4300538" y="2149475"/>
          <p14:tracePt t="31373" x="4283075" y="2192338"/>
          <p14:tracePt t="31404" x="4283075" y="2227263"/>
          <p14:tracePt t="31423" x="4283075" y="2243138"/>
          <p14:tracePt t="31471" x="4283075" y="2252663"/>
          <p14:tracePt t="31489" x="4283075" y="2268538"/>
          <p14:tracePt t="31497" x="4283075" y="2286000"/>
          <p14:tracePt t="31506" x="4283075" y="2303463"/>
          <p14:tracePt t="31538" x="4283075" y="2328863"/>
          <p14:tracePt t="31638" x="4300538" y="2344738"/>
          <p14:tracePt t="31671" x="4316413" y="2362200"/>
          <p14:tracePt t="31704" x="4325938" y="2371725"/>
          <p14:tracePt t="31723" x="4333875" y="2379663"/>
          <p14:tracePt t="31754" x="4341813" y="2387600"/>
          <p14:tracePt t="31773" x="4368800" y="2405063"/>
          <p14:tracePt t="31789" x="4394200" y="2422525"/>
          <p14:tracePt t="31806" x="4402138" y="2422525"/>
          <p14:tracePt t="31823" x="4410075" y="2422525"/>
          <p14:tracePt t="31840" x="4419600" y="2430463"/>
          <p14:tracePt t="31856" x="4452938" y="2463800"/>
          <p14:tracePt t="31873" x="4486275" y="2489200"/>
          <p14:tracePt t="31890" x="4521200" y="2506663"/>
          <p14:tracePt t="31899" x="4554538" y="2532063"/>
          <p14:tracePt t="31923" x="4614863" y="2574925"/>
          <p14:tracePt t="31940" x="4657725" y="2582863"/>
          <p14:tracePt t="31956" x="4691063" y="2608263"/>
          <p14:tracePt t="31973" x="4749800" y="2625725"/>
          <p14:tracePt t="31989" x="4827588" y="2643188"/>
          <p14:tracePt t="32006" x="4894263" y="2660650"/>
          <p14:tracePt t="32023" x="4972050" y="2668588"/>
          <p14:tracePt t="32039" x="5048250" y="2676525"/>
          <p14:tracePt t="32056" x="5149850" y="2693988"/>
          <p14:tracePt t="32073" x="5226050" y="2701925"/>
          <p14:tracePt t="32089" x="5286375" y="2711450"/>
          <p14:tracePt t="32106" x="5380038" y="2719388"/>
          <p14:tracePt t="32123" x="5464175" y="2719388"/>
          <p14:tracePt t="32140" x="5583238" y="2719388"/>
          <p14:tracePt t="32156" x="5634038" y="2719388"/>
          <p14:tracePt t="32173" x="5727700" y="2719388"/>
          <p14:tracePt t="32189" x="5778500" y="2719388"/>
          <p14:tracePt t="32206" x="5854700" y="2711450"/>
          <p14:tracePt t="32223" x="5915025" y="2701925"/>
          <p14:tracePt t="32239" x="5991225" y="2686050"/>
          <p14:tracePt t="32256" x="6059488" y="2660650"/>
          <p14:tracePt t="32273" x="6092825" y="2643188"/>
          <p14:tracePt t="32289" x="6127750" y="2617788"/>
          <p14:tracePt t="32306" x="6135688" y="2592388"/>
          <p14:tracePt t="32323" x="6153150" y="2549525"/>
          <p14:tracePt t="32339" x="6161088" y="2516188"/>
          <p14:tracePt t="32356" x="6161088" y="2463800"/>
          <p14:tracePt t="32373" x="6161088" y="2397125"/>
          <p14:tracePt t="32389" x="6161088" y="2362200"/>
          <p14:tracePt t="32406" x="6143625" y="2311400"/>
          <p14:tracePt t="32423" x="6118225" y="2268538"/>
          <p14:tracePt t="32439" x="6118225" y="2260600"/>
          <p14:tracePt t="32487" x="6110288" y="2260600"/>
          <p14:tracePt t="32524" x="6102350" y="2252663"/>
          <p14:tracePt t="32571" x="6102350" y="2243138"/>
          <p14:tracePt t="32589" x="6092825" y="2243138"/>
          <p14:tracePt t="32987" x="6084888" y="2243138"/>
          <p14:tracePt t="33024" x="6016625" y="2344738"/>
          <p14:tracePt t="33039" x="5932488" y="2463800"/>
          <p14:tracePt t="33056" x="5880100" y="2532063"/>
          <p14:tracePt t="33073" x="5676900" y="2762250"/>
          <p14:tracePt t="33090" x="5514975" y="2932113"/>
          <p14:tracePt t="33106" x="5260975" y="3160713"/>
          <p14:tracePt t="33126" x="4929188" y="3408363"/>
          <p14:tracePt t="33139" x="4597400" y="3586163"/>
          <p14:tracePt t="33156" x="4232275" y="3738563"/>
          <p14:tracePt t="33173" x="3849688" y="3849688"/>
          <p14:tracePt t="33189" x="3382963" y="3908425"/>
          <p14:tracePt t="33206" x="3051175" y="3943350"/>
          <p14:tracePt t="33210" x="2922588" y="3943350"/>
          <p14:tracePt t="33225" x="2770188" y="3943350"/>
          <p14:tracePt t="33239" x="2711450" y="3943350"/>
          <p14:tracePt t="33256" x="2693988" y="3943350"/>
          <p14:tracePt t="33273" x="2686050" y="3943350"/>
          <p14:tracePt t="33304" x="2676525" y="3943350"/>
          <p14:tracePt t="33326" x="2625725" y="3935413"/>
          <p14:tracePt t="33342" x="2566988" y="3900488"/>
          <p14:tracePt t="33356" x="2549525" y="3883025"/>
          <p14:tracePt t="33372" x="2506663" y="3849688"/>
          <p14:tracePt t="33389" x="2489200" y="3832225"/>
          <p14:tracePt t="33405" x="2447925" y="3790950"/>
          <p14:tracePt t="33409" x="2430463" y="3781425"/>
          <p14:tracePt t="33426" x="2387600" y="3748088"/>
          <p14:tracePt t="33439" x="2362200" y="3722688"/>
          <p14:tracePt t="33456" x="2286000" y="3671888"/>
          <p14:tracePt t="33473" x="2184400" y="3611563"/>
          <p14:tracePt t="33489" x="2149475" y="3603625"/>
          <p14:tracePt t="33505" x="2098675" y="3568700"/>
          <p14:tracePt t="33526" x="2065338" y="3552825"/>
          <p14:tracePt t="33543" x="2005013" y="3527425"/>
          <p14:tracePt t="33556" x="1979613" y="3509963"/>
          <p14:tracePt t="33572" x="1938338" y="3492500"/>
          <p14:tracePt t="33589" x="1920875" y="3484563"/>
          <p14:tracePt t="33606" x="1895475" y="3484563"/>
          <p14:tracePt t="33626" x="1885950" y="3484563"/>
          <p14:tracePt t="33642" x="1844675" y="3484563"/>
          <p14:tracePt t="33656" x="1801813" y="3475038"/>
          <p14:tracePt t="33673" x="1758950" y="3475038"/>
          <p14:tracePt t="33689" x="1700213" y="3475038"/>
          <p14:tracePt t="33706" x="1649413" y="3475038"/>
          <p14:tracePt t="33710" x="1622425" y="3475038"/>
          <p14:tracePt t="33726" x="1571625" y="3475038"/>
          <p14:tracePt t="33742" x="1504950" y="3475038"/>
          <p14:tracePt t="33756" x="1401763" y="3475038"/>
          <p14:tracePt t="33772" x="1317625" y="3475038"/>
          <p14:tracePt t="33789" x="1241425" y="3475038"/>
          <p14:tracePt t="33806" x="1173163" y="3475038"/>
          <p14:tracePt t="33827" x="1112838" y="3475038"/>
          <p14:tracePt t="33833" x="1096963" y="3475038"/>
          <p14:tracePt t="33856" x="1069975" y="3475038"/>
          <p14:tracePt t="33864" x="1054100" y="3475038"/>
          <p14:tracePt t="33895" x="1019175" y="3475038"/>
          <p14:tracePt t="33912" x="993775" y="3475038"/>
          <p14:tracePt t="33927" x="960438" y="3475038"/>
          <p14:tracePt t="33943" x="925513" y="3475038"/>
          <p14:tracePt t="33958" x="909638" y="3475038"/>
          <p14:tracePt t="33975" x="884238" y="3484563"/>
          <p14:tracePt t="33989" x="884238" y="3492500"/>
          <p14:tracePt t="34007" x="849313" y="3502025"/>
          <p14:tracePt t="34027" x="833438" y="3517900"/>
          <p14:tracePt t="34043" x="798513" y="3535363"/>
          <p14:tracePt t="34059" x="798513" y="3543300"/>
          <p14:tracePt t="34088" x="790575" y="3543300"/>
          <p14:tracePt t="34127" x="781050" y="3560763"/>
          <p14:tracePt t="34159" x="773113" y="3568700"/>
          <p14:tracePt t="34172" x="773113" y="3594100"/>
          <p14:tracePt t="34204" x="773113" y="3603625"/>
          <p14:tracePt t="34212" x="773113" y="3611563"/>
          <p14:tracePt t="34242" x="773113" y="3619500"/>
          <p14:tracePt t="34259" x="773113" y="3629025"/>
          <p14:tracePt t="34272" x="773113" y="3636963"/>
          <p14:tracePt t="34304" x="773113" y="3646488"/>
          <p14:tracePt t="34325" x="773113" y="3654425"/>
          <p14:tracePt t="34342" x="781050" y="3662363"/>
          <p14:tracePt t="34358" x="790575" y="3679825"/>
          <p14:tracePt t="34372" x="790575" y="3687763"/>
          <p14:tracePt t="34389" x="798513" y="3705225"/>
          <p14:tracePt t="34406" x="808038" y="3722688"/>
          <p14:tracePt t="34428" x="823913" y="3748088"/>
          <p14:tracePt t="34443" x="823913" y="3756025"/>
          <p14:tracePt t="34457" x="833438" y="3763963"/>
          <p14:tracePt t="34474" x="841375" y="3773488"/>
          <p14:tracePt t="34489" x="858838" y="3781425"/>
          <p14:tracePt t="34505" x="866775" y="3798888"/>
          <p14:tracePt t="34529" x="917575" y="3841750"/>
          <p14:tracePt t="34543" x="942975" y="3857625"/>
          <p14:tracePt t="34559" x="968375" y="3883025"/>
          <p14:tracePt t="34573" x="993775" y="3908425"/>
          <p14:tracePt t="34589" x="1011238" y="3925888"/>
          <p14:tracePt t="34605" x="1062038" y="3968750"/>
          <p14:tracePt t="34610" x="1069975" y="3986213"/>
          <p14:tracePt t="34629" x="1130300" y="4027488"/>
          <p14:tracePt t="34642" x="1189038" y="4062413"/>
          <p14:tracePt t="34660" x="1257300" y="4087813"/>
          <p14:tracePt t="34673" x="1317625" y="4113213"/>
          <p14:tracePt t="34688" x="1360488" y="4138613"/>
          <p14:tracePt t="34704" x="1385888" y="4146550"/>
          <p14:tracePt t="34728" x="1436688" y="4164013"/>
          <p14:tracePt t="34743" x="1470025" y="4171950"/>
          <p14:tracePt t="34759" x="1520825" y="4189413"/>
          <p14:tracePt t="34775" x="1581150" y="4189413"/>
          <p14:tracePt t="34789" x="1622425" y="4197350"/>
          <p14:tracePt t="34807" x="1674813" y="4206875"/>
          <p14:tracePt t="34829" x="1700213" y="4214813"/>
          <p14:tracePt t="34843" x="1741488" y="4214813"/>
          <p14:tracePt t="34860" x="1776413" y="4224338"/>
          <p14:tracePt t="34874" x="1809750" y="4224338"/>
          <p14:tracePt t="34891" x="1835150" y="4224338"/>
          <p14:tracePt t="34907" x="1870075" y="4224338"/>
          <p14:tracePt t="34927" x="1878013" y="4232275"/>
          <p14:tracePt t="34945" x="1895475" y="4232275"/>
          <p14:tracePt t="34960" x="1903413" y="4232275"/>
          <p14:tracePt t="34992" x="1938338" y="4240213"/>
          <p14:tracePt t="35005" x="1979613" y="4249738"/>
          <p14:tracePt t="35029" x="2039938" y="4257675"/>
          <p14:tracePt t="35045" x="2090738" y="4257675"/>
          <p14:tracePt t="35059" x="2116138" y="4265613"/>
          <p14:tracePt t="35074" x="2149475" y="4265613"/>
          <p14:tracePt t="35092" x="2217738" y="4265613"/>
          <p14:tracePt t="35106" x="2243138" y="4275138"/>
          <p14:tracePt t="35122" x="2293938" y="4283075"/>
          <p14:tracePt t="35138" x="2362200" y="4291013"/>
          <p14:tracePt t="35139" x="2397125" y="4300538"/>
          <p14:tracePt t="35159" x="2438400" y="4300538"/>
          <p14:tracePt t="35175" x="2516188" y="4308475"/>
          <p14:tracePt t="35192" x="2582863" y="4316413"/>
          <p14:tracePt t="35205" x="2625725" y="4316413"/>
          <p14:tracePt t="35230" x="2668588" y="4316413"/>
          <p14:tracePt t="35246" x="2701925" y="4316413"/>
          <p14:tracePt t="35259" x="2762250" y="4325938"/>
          <p14:tracePt t="35276" x="2813050" y="4325938"/>
          <p14:tracePt t="35292" x="2855913" y="4325938"/>
          <p14:tracePt t="35306" x="2914650" y="4325938"/>
          <p14:tracePt t="35328" x="2957513" y="4325938"/>
          <p14:tracePt t="35346" x="2990850" y="4325938"/>
          <p14:tracePt t="35362" x="3025775" y="4325938"/>
          <p14:tracePt t="35376" x="3076575" y="4325938"/>
          <p14:tracePt t="35391" x="3135313" y="4325938"/>
          <p14:tracePt t="35406" x="3178175" y="4325938"/>
          <p14:tracePt t="35423" x="3211513" y="4325938"/>
          <p14:tracePt t="35428" x="3221038" y="4325938"/>
          <p14:tracePt t="35447" x="3254375" y="4325938"/>
          <p14:tracePt t="35461" x="3297238" y="4325938"/>
          <p14:tracePt t="35478" x="3348038" y="4325938"/>
          <p14:tracePt t="35493" x="3416300" y="4325938"/>
          <p14:tracePt t="35507" x="3484563" y="4325938"/>
          <p14:tracePt t="35529" x="3560763" y="4325938"/>
          <p14:tracePt t="35545" x="3586163" y="4325938"/>
          <p14:tracePt t="35562" x="3629025" y="4325938"/>
          <p14:tracePt t="35576" x="3654425" y="4316413"/>
          <p14:tracePt t="35577" x="3687763" y="4308475"/>
          <p14:tracePt t="35592" x="3713163" y="4300538"/>
          <p14:tracePt t="35609" x="3773488" y="4283075"/>
          <p14:tracePt t="35638" x="3806825" y="4265613"/>
          <p14:tracePt t="35661" x="3832225" y="4240213"/>
          <p14:tracePt t="35679" x="3875088" y="4197350"/>
          <p14:tracePt t="35692" x="3883025" y="4189413"/>
          <p14:tracePt t="35709" x="3925888" y="4138613"/>
          <p14:tracePt t="35738" x="3951288" y="4113213"/>
          <p14:tracePt t="35746" x="3960813" y="4095750"/>
          <p14:tracePt t="35778" x="3960813" y="4079875"/>
          <p14:tracePt t="35792" x="3968750" y="4052888"/>
          <p14:tracePt t="35809" x="3976688" y="4019550"/>
          <p14:tracePt t="35814" x="3986213" y="4002088"/>
          <p14:tracePt t="35831" x="3986213" y="3960813"/>
          <p14:tracePt t="35846" x="3986213" y="3935413"/>
          <p14:tracePt t="35863" x="3986213" y="3908425"/>
          <p14:tracePt t="35877" x="3986213" y="3875088"/>
          <p14:tracePt t="35893" x="3968750" y="3841750"/>
          <p14:tracePt t="35909" x="3968750" y="3816350"/>
          <p14:tracePt t="35939" x="3943350" y="3773488"/>
          <p14:tracePt t="35948" x="3935413" y="3763963"/>
          <p14:tracePt t="35964" x="3935413" y="3748088"/>
          <p14:tracePt t="35978" x="3900488" y="3730625"/>
          <p14:tracePt t="35995" x="3892550" y="3697288"/>
          <p14:tracePt t="36007" x="3867150" y="3671888"/>
          <p14:tracePt t="36038" x="3806825" y="3586163"/>
          <p14:tracePt t="36046" x="3806825" y="3568700"/>
          <p14:tracePt t="36063" x="3773488" y="3535363"/>
          <p14:tracePt t="36079" x="3756025" y="3517900"/>
          <p14:tracePt t="36108" x="3738563" y="3509963"/>
          <p14:tracePt t="36121" x="3730625" y="3502025"/>
          <p14:tracePt t="36153" x="3730625" y="3492500"/>
          <p14:tracePt t="36178" x="3713163" y="3492500"/>
          <p14:tracePt t="36194" x="3697288" y="3475038"/>
          <p14:tracePt t="36209" x="3679825" y="3475038"/>
          <p14:tracePt t="36238" x="3619500" y="3441700"/>
          <p14:tracePt t="36246" x="3603625" y="3441700"/>
          <p14:tracePt t="36262" x="3586163" y="3433763"/>
          <p14:tracePt t="36279" x="3578225" y="3433763"/>
          <p14:tracePt t="36292" x="3552825" y="3433763"/>
          <p14:tracePt t="36322" x="3517900" y="3433763"/>
          <p14:tracePt t="36330" x="3492500" y="3424238"/>
          <p14:tracePt t="36355" x="3467100" y="3424238"/>
          <p14:tracePt t="36363" x="3449638" y="3424238"/>
          <p14:tracePt t="36379" x="3433763" y="3424238"/>
          <p14:tracePt t="36395" x="3408363" y="3424238"/>
          <p14:tracePt t="36409" x="3365500" y="3416300"/>
          <p14:tracePt t="36438" x="3263900" y="3416300"/>
          <p14:tracePt t="36446" x="3238500" y="3416300"/>
          <p14:tracePt t="36462" x="3195638" y="3416300"/>
          <p14:tracePt t="36479" x="3160713" y="3416300"/>
          <p14:tracePt t="36495" x="3135313" y="3416300"/>
          <p14:tracePt t="36509" x="3101975" y="3416300"/>
          <p14:tracePt t="36538" x="3067050" y="3416300"/>
          <p14:tracePt t="36555" x="3051175" y="3424238"/>
          <p14:tracePt t="36563" x="3016250" y="3433763"/>
          <p14:tracePt t="36579" x="2982913" y="3449638"/>
          <p14:tracePt t="36596" x="2940050" y="3475038"/>
          <p14:tracePt t="36609" x="2932113" y="3484563"/>
          <p14:tracePt t="36638" x="2922588" y="3492500"/>
          <p14:tracePt t="36647" x="2914650" y="3492500"/>
          <p14:tracePt t="36662" x="2914650" y="3509963"/>
          <p14:tracePt t="36679" x="2906713" y="3527425"/>
          <p14:tracePt t="36696" x="2889250" y="3535363"/>
          <p14:tracePt t="36709" x="2881313" y="3552825"/>
          <p14:tracePt t="36738" x="2871788" y="3578225"/>
          <p14:tracePt t="36755" x="2863850" y="3586163"/>
          <p14:tracePt t="36763" x="2855913" y="3594100"/>
          <p14:tracePt t="36819" x="2846388" y="3603625"/>
          <p14:tracePt t="36838" x="2762250" y="3646488"/>
          <p14:tracePt t="36855" x="2686050" y="3654425"/>
          <p14:tracePt t="36867" x="2600325" y="3654425"/>
          <p14:tracePt t="36879" x="2541588" y="3662363"/>
          <p14:tracePt t="36894" x="2422525" y="3662363"/>
          <p14:tracePt t="36911" x="2268538" y="3662363"/>
          <p14:tracePt t="36938" x="1895475" y="3552825"/>
          <p14:tracePt t="36955" x="1674813" y="3459163"/>
          <p14:tracePt t="36963" x="1571625" y="3408363"/>
          <p14:tracePt t="36979" x="1300163" y="3271838"/>
          <p14:tracePt t="36996" x="935038" y="3094038"/>
          <p14:tracePt t="37012" x="585788" y="2922588"/>
          <p14:tracePt t="37021" x="441325" y="2846388"/>
          <p14:tracePt t="37038" x="212725" y="2719388"/>
          <p14:tracePt t="37039" x="93663" y="2643188"/>
          <p14:tracePt t="37588" x="2328863" y="1011238"/>
          <p14:tracePt t="37595" x="3195638" y="1028700"/>
          <p14:tracePt t="37612" x="4979988" y="1147763"/>
          <p14:tracePt t="37638" x="7410450" y="1512888"/>
          <p14:tracePt t="37654" x="8591550" y="18780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7BD0F-05E0-4AD3-AE64-1ABEA364EB80}"/>
              </a:ext>
            </a:extLst>
          </p:cNvPr>
          <p:cNvSpPr>
            <a:spLocks noGrp="1"/>
          </p:cNvSpPr>
          <p:nvPr>
            <p:ph type="title"/>
          </p:nvPr>
        </p:nvSpPr>
        <p:spPr>
          <a:xfrm>
            <a:off x="1115616" y="-64132"/>
            <a:ext cx="8229600" cy="1143000"/>
          </a:xfrm>
        </p:spPr>
        <p:txBody>
          <a:bodyPr/>
          <a:lstStyle/>
          <a:p>
            <a:pPr defTabSz="1217613" eaLnBrk="1" hangingPunct="1"/>
            <a:r>
              <a:rPr lang="zh-CN" altLang="en-US" sz="3200" b="1" dirty="0">
                <a:solidFill>
                  <a:schemeClr val="bg1">
                    <a:lumMod val="65000"/>
                  </a:schemeClr>
                </a:solidFill>
                <a:latin typeface="微软雅黑" panose="020B0503020204020204" pitchFamily="34" charset="-122"/>
              </a:rPr>
              <a:t>ESRD常见症状的影响</a:t>
            </a:r>
          </a:p>
        </p:txBody>
      </p:sp>
      <p:graphicFrame>
        <p:nvGraphicFramePr>
          <p:cNvPr id="5" name="内容占位符 4"/>
          <p:cNvGraphicFramePr>
            <a:graphicFrameLocks noGrp="1"/>
          </p:cNvGraphicFramePr>
          <p:nvPr>
            <p:ph idx="4294967295"/>
            <p:extLst>
              <p:ext uri="{D42A27DB-BD31-4B8C-83A1-F6EECF244321}">
                <p14:modId xmlns:p14="http://schemas.microsoft.com/office/powerpoint/2010/main" val="3102091305"/>
              </p:ext>
            </p:extLst>
          </p:nvPr>
        </p:nvGraphicFramePr>
        <p:xfrm>
          <a:off x="1164205" y="1628800"/>
          <a:ext cx="6815590" cy="2930779"/>
        </p:xfrm>
        <a:graphic>
          <a:graphicData uri="http://schemas.openxmlformats.org/drawingml/2006/table">
            <a:tbl>
              <a:tblPr firstRow="1" bandRow="1">
                <a:tableStyleId>{5C22544A-7EE6-4342-B048-85BDC9FD1C3A}</a:tableStyleId>
              </a:tblPr>
              <a:tblGrid>
                <a:gridCol w="1330549">
                  <a:extLst>
                    <a:ext uri="{9D8B030D-6E8A-4147-A177-3AD203B41FA5}">
                      <a16:colId xmlns:a16="http://schemas.microsoft.com/office/drawing/2014/main" val="20000"/>
                    </a:ext>
                  </a:extLst>
                </a:gridCol>
                <a:gridCol w="5485041">
                  <a:extLst>
                    <a:ext uri="{9D8B030D-6E8A-4147-A177-3AD203B41FA5}">
                      <a16:colId xmlns:a16="http://schemas.microsoft.com/office/drawing/2014/main" val="20001"/>
                    </a:ext>
                  </a:extLst>
                </a:gridCol>
              </a:tblGrid>
              <a:tr h="285750">
                <a:tc>
                  <a:txBody>
                    <a:bodyPr/>
                    <a:lstStyle/>
                    <a:p>
                      <a:pPr>
                        <a:lnSpc>
                          <a:spcPct val="150000"/>
                        </a:lnSpc>
                        <a:buNone/>
                      </a:pPr>
                      <a:r>
                        <a:rPr lang="zh-CN" altLang="en-US" sz="2000" b="1" kern="1200" dirty="0">
                          <a:solidFill>
                            <a:schemeClr val="bg1"/>
                          </a:solidFill>
                          <a:latin typeface="Arial" panose="020B0604020202090204" pitchFamily="34" charset="0"/>
                          <a:ea typeface="+mn-ea"/>
                          <a:cs typeface="+mn-cs"/>
                        </a:rPr>
                        <a:t>症状</a:t>
                      </a:r>
                      <a:endParaRPr lang="en-US" altLang="zh-CN" sz="2000" b="1" kern="1200" dirty="0">
                        <a:solidFill>
                          <a:schemeClr val="bg1"/>
                        </a:solidFill>
                        <a:latin typeface="Arial" panose="020B0604020202090204" pitchFamily="34" charset="0"/>
                        <a:ea typeface="+mn-ea"/>
                        <a:cs typeface="+mn-cs"/>
                      </a:endParaRPr>
                    </a:p>
                  </a:txBody>
                  <a:tcPr marL="68580" marR="68580" marT="34290" marB="34290"/>
                </a:tc>
                <a:tc>
                  <a:txBody>
                    <a:bodyPr/>
                    <a:lstStyle/>
                    <a:p>
                      <a:pPr>
                        <a:lnSpc>
                          <a:spcPct val="150000"/>
                        </a:lnSpc>
                        <a:buNone/>
                      </a:pPr>
                      <a:r>
                        <a:rPr lang="zh-CN" altLang="en-US" sz="2000" b="1" kern="1200" dirty="0">
                          <a:solidFill>
                            <a:schemeClr val="bg1"/>
                          </a:solidFill>
                          <a:latin typeface="Arial" panose="020B0604020202090204" pitchFamily="34" charset="0"/>
                          <a:ea typeface="+mn-ea"/>
                          <a:cs typeface="+mn-cs"/>
                        </a:rPr>
                        <a:t>影响</a:t>
                      </a:r>
                      <a:endParaRPr lang="en-US" altLang="zh-CN" sz="2000" b="1" kern="1200" dirty="0">
                        <a:solidFill>
                          <a:schemeClr val="bg1"/>
                        </a:solidFill>
                        <a:latin typeface="Arial" panose="020B0604020202090204" pitchFamily="34" charset="0"/>
                        <a:ea typeface="+mn-ea"/>
                        <a:cs typeface="+mn-cs"/>
                      </a:endParaRPr>
                    </a:p>
                  </a:txBody>
                  <a:tcPr marL="68580" marR="68580" marT="34290" marB="34290"/>
                </a:tc>
                <a:extLst>
                  <a:ext uri="{0D108BD9-81ED-4DB2-BD59-A6C34878D82A}">
                    <a16:rowId xmlns:a16="http://schemas.microsoft.com/office/drawing/2014/main" val="10000"/>
                  </a:ext>
                </a:extLst>
              </a:tr>
              <a:tr h="289560">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呕吐</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尚未在</a:t>
                      </a:r>
                      <a:r>
                        <a:rPr lang="en-US" altLang="zh-CN" sz="1800" dirty="0">
                          <a:solidFill>
                            <a:schemeClr val="tx1">
                              <a:lumMod val="65000"/>
                              <a:lumOff val="35000"/>
                            </a:schemeClr>
                          </a:solidFill>
                          <a:latin typeface="Arial" panose="020B0604020202090204" pitchFamily="34" charset="0"/>
                        </a:rPr>
                        <a:t>CKD</a:t>
                      </a:r>
                      <a:r>
                        <a:rPr lang="zh-CN" altLang="en-US" sz="1800" dirty="0">
                          <a:solidFill>
                            <a:schemeClr val="tx1">
                              <a:lumMod val="65000"/>
                              <a:lumOff val="35000"/>
                            </a:schemeClr>
                          </a:solidFill>
                          <a:latin typeface="Arial" panose="020B0604020202090204" pitchFamily="34" charset="0"/>
                        </a:rPr>
                        <a:t>系统评估</a:t>
                      </a:r>
                    </a:p>
                  </a:txBody>
                  <a:tcPr marL="68580" marR="68580" marT="34290" marB="34290"/>
                </a:tc>
                <a:extLst>
                  <a:ext uri="{0D108BD9-81ED-4DB2-BD59-A6C34878D82A}">
                    <a16:rowId xmlns:a16="http://schemas.microsoft.com/office/drawing/2014/main" val="10001"/>
                  </a:ext>
                </a:extLst>
              </a:tr>
              <a:tr h="277178">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便秘</a:t>
                      </a:r>
                      <a:endParaRPr lang="en-US" altLang="zh-CN" sz="1800" b="1" kern="1200" dirty="0">
                        <a:solidFill>
                          <a:schemeClr val="tx1">
                            <a:lumMod val="65000"/>
                            <a:lumOff val="35000"/>
                          </a:schemeClr>
                        </a:solidFill>
                        <a:latin typeface="Arial" panose="020B0604020202090204" pitchFamily="34" charset="0"/>
                        <a:ea typeface="+mn-ea"/>
                        <a:cs typeface="+mn-cs"/>
                      </a:endParaRP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尚未在</a:t>
                      </a:r>
                      <a:r>
                        <a:rPr lang="en-US" altLang="zh-CN" sz="1800" dirty="0">
                          <a:solidFill>
                            <a:schemeClr val="tx1">
                              <a:lumMod val="65000"/>
                              <a:lumOff val="35000"/>
                            </a:schemeClr>
                          </a:solidFill>
                          <a:latin typeface="Arial" panose="020B0604020202090204" pitchFamily="34" charset="0"/>
                        </a:rPr>
                        <a:t>CKD</a:t>
                      </a:r>
                      <a:r>
                        <a:rPr lang="zh-CN" altLang="en-US" sz="1800" dirty="0">
                          <a:solidFill>
                            <a:schemeClr val="tx1">
                              <a:lumMod val="65000"/>
                              <a:lumOff val="35000"/>
                            </a:schemeClr>
                          </a:solidFill>
                          <a:latin typeface="Arial" panose="020B0604020202090204" pitchFamily="34" charset="0"/>
                        </a:rPr>
                        <a:t>系统评估</a:t>
                      </a:r>
                    </a:p>
                  </a:txBody>
                  <a:tcPr marL="68580" marR="68580" marT="34290" marB="34290"/>
                </a:tc>
                <a:extLst>
                  <a:ext uri="{0D108BD9-81ED-4DB2-BD59-A6C34878D82A}">
                    <a16:rowId xmlns:a16="http://schemas.microsoft.com/office/drawing/2014/main" val="10002"/>
                  </a:ext>
                </a:extLst>
              </a:tr>
              <a:tr h="285750">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腹泻</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尚未在</a:t>
                      </a:r>
                      <a:r>
                        <a:rPr lang="en-US" altLang="zh-CN" sz="1800" dirty="0">
                          <a:solidFill>
                            <a:schemeClr val="tx1">
                              <a:lumMod val="65000"/>
                              <a:lumOff val="35000"/>
                            </a:schemeClr>
                          </a:solidFill>
                          <a:latin typeface="Arial" panose="020B0604020202090204" pitchFamily="34" charset="0"/>
                        </a:rPr>
                        <a:t>CKD</a:t>
                      </a:r>
                      <a:r>
                        <a:rPr lang="zh-CN" altLang="en-US" sz="1800" dirty="0">
                          <a:solidFill>
                            <a:schemeClr val="tx1">
                              <a:lumMod val="65000"/>
                              <a:lumOff val="35000"/>
                            </a:schemeClr>
                          </a:solidFill>
                          <a:latin typeface="Arial" panose="020B0604020202090204" pitchFamily="34" charset="0"/>
                        </a:rPr>
                        <a:t>系统评估</a:t>
                      </a:r>
                    </a:p>
                  </a:txBody>
                  <a:tcPr marL="68580" marR="68580" marT="34290" marB="34290"/>
                </a:tc>
                <a:extLst>
                  <a:ext uri="{0D108BD9-81ED-4DB2-BD59-A6C34878D82A}">
                    <a16:rowId xmlns:a16="http://schemas.microsoft.com/office/drawing/2014/main" val="10003"/>
                  </a:ext>
                </a:extLst>
              </a:tr>
              <a:tr h="480060">
                <a:tc>
                  <a:txBody>
                    <a:bodyPr/>
                    <a:lstStyle/>
                    <a:p>
                      <a:pPr>
                        <a:lnSpc>
                          <a:spcPct val="150000"/>
                        </a:lnSpc>
                        <a:buNone/>
                      </a:pPr>
                      <a:r>
                        <a:rPr lang="zh-CN" altLang="en-US" sz="1800" b="1" dirty="0">
                          <a:solidFill>
                            <a:schemeClr val="tx1">
                              <a:lumMod val="65000"/>
                              <a:lumOff val="35000"/>
                            </a:schemeClr>
                          </a:solidFill>
                          <a:latin typeface="Arial" panose="020B0604020202090204" pitchFamily="34" charset="0"/>
                        </a:rPr>
                        <a:t>抑郁</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住院率，病死率均↑，</a:t>
                      </a:r>
                      <a:r>
                        <a:rPr lang="en-US" altLang="zh-CN" sz="1800" dirty="0">
                          <a:solidFill>
                            <a:schemeClr val="tx1">
                              <a:lumMod val="65000"/>
                              <a:lumOff val="35000"/>
                            </a:schemeClr>
                          </a:solidFill>
                          <a:latin typeface="Arial" panose="020B0604020202090204" pitchFamily="34" charset="0"/>
                        </a:rPr>
                        <a:t>HRQL</a:t>
                      </a:r>
                      <a:r>
                        <a:rPr lang="zh-CN" altLang="en-US" sz="1800" dirty="0">
                          <a:solidFill>
                            <a:schemeClr val="tx1">
                              <a:lumMod val="65000"/>
                              <a:lumOff val="35000"/>
                            </a:schemeClr>
                          </a:solidFill>
                          <a:latin typeface="Arial" panose="020B0604020202090204" pitchFamily="34" charset="0"/>
                        </a:rPr>
                        <a:t>↓</a:t>
                      </a:r>
                    </a:p>
                  </a:txBody>
                  <a:tcPr marL="68580" marR="68580" marT="34290" marB="34290"/>
                </a:tc>
                <a:extLst>
                  <a:ext uri="{0D108BD9-81ED-4DB2-BD59-A6C34878D82A}">
                    <a16:rowId xmlns:a16="http://schemas.microsoft.com/office/drawing/2014/main" val="10004"/>
                  </a:ext>
                </a:extLst>
              </a:tr>
              <a:tr h="685800">
                <a:tc>
                  <a:txBody>
                    <a:bodyPr/>
                    <a:lstStyle/>
                    <a:p>
                      <a:pPr>
                        <a:lnSpc>
                          <a:spcPct val="150000"/>
                        </a:lnSpc>
                        <a:buNone/>
                      </a:pPr>
                      <a:r>
                        <a:rPr lang="zh-CN" altLang="en-US" sz="1800" b="1" dirty="0">
                          <a:solidFill>
                            <a:schemeClr val="tx1">
                              <a:lumMod val="65000"/>
                              <a:lumOff val="35000"/>
                            </a:schemeClr>
                          </a:solidFill>
                          <a:latin typeface="Arial" panose="020B0604020202090204" pitchFamily="34" charset="0"/>
                        </a:rPr>
                        <a:t>疼痛</a:t>
                      </a:r>
                      <a:endParaRPr lang="en-US" altLang="zh-CN" sz="1800" b="1" dirty="0">
                        <a:solidFill>
                          <a:schemeClr val="tx1">
                            <a:lumMod val="65000"/>
                            <a:lumOff val="35000"/>
                          </a:schemeClr>
                        </a:solidFill>
                        <a:latin typeface="Arial" panose="020B0604020202090204" pitchFamily="34" charset="0"/>
                      </a:endParaRPr>
                    </a:p>
                  </a:txBody>
                  <a:tcPr marL="68580" marR="68580" marT="34290" marB="34290"/>
                </a:tc>
                <a:tc>
                  <a:txBody>
                    <a:bodyPr/>
                    <a:lstStyle/>
                    <a:p>
                      <a:pPr>
                        <a:lnSpc>
                          <a:spcPct val="150000"/>
                        </a:lnSpc>
                        <a:buNone/>
                      </a:pPr>
                      <a:r>
                        <a:rPr lang="en-US" altLang="zh-CN" sz="1800" b="0" dirty="0">
                          <a:solidFill>
                            <a:schemeClr val="tx1">
                              <a:lumMod val="65000"/>
                              <a:lumOff val="35000"/>
                            </a:schemeClr>
                          </a:solidFill>
                          <a:latin typeface="Arial" panose="020B0604020202090204" pitchFamily="34" charset="0"/>
                        </a:rPr>
                        <a:t>HRQL</a:t>
                      </a:r>
                      <a:r>
                        <a:rPr lang="zh-CN" altLang="en-US" sz="1800" dirty="0">
                          <a:solidFill>
                            <a:schemeClr val="tx1">
                              <a:lumMod val="65000"/>
                              <a:lumOff val="35000"/>
                            </a:schemeClr>
                          </a:solidFill>
                          <a:latin typeface="Arial" panose="020B0604020202090204" pitchFamily="34" charset="0"/>
                        </a:rPr>
                        <a:t>↓</a:t>
                      </a:r>
                      <a:r>
                        <a:rPr lang="zh-CN" altLang="en-US" sz="1800" b="0" dirty="0">
                          <a:solidFill>
                            <a:schemeClr val="tx1">
                              <a:lumMod val="65000"/>
                              <a:lumOff val="35000"/>
                            </a:schemeClr>
                          </a:solidFill>
                          <a:latin typeface="Arial" panose="020B0604020202090204" pitchFamily="34" charset="0"/>
                        </a:rPr>
                        <a:t>，严重社会心理应激，失眠，抑郁</a:t>
                      </a:r>
                    </a:p>
                  </a:txBody>
                  <a:tcPr marL="68580" marR="68580" marT="34290" marB="34290"/>
                </a:tc>
                <a:extLst>
                  <a:ext uri="{0D108BD9-81ED-4DB2-BD59-A6C34878D82A}">
                    <a16:rowId xmlns:a16="http://schemas.microsoft.com/office/drawing/2014/main" val="10005"/>
                  </a:ext>
                </a:extLst>
              </a:tr>
            </a:tbl>
          </a:graphicData>
        </a:graphic>
      </p:graphicFrame>
      <p:sp>
        <p:nvSpPr>
          <p:cNvPr id="3" name="矩形 2">
            <a:extLst>
              <a:ext uri="{FF2B5EF4-FFF2-40B4-BE49-F238E27FC236}">
                <a16:creationId xmlns:a16="http://schemas.microsoft.com/office/drawing/2014/main" id="{B629F0B9-56D1-4B38-930C-9377998238F7}"/>
              </a:ext>
            </a:extLst>
          </p:cNvPr>
          <p:cNvSpPr/>
          <p:nvPr/>
        </p:nvSpPr>
        <p:spPr>
          <a:xfrm>
            <a:off x="1115616" y="6245177"/>
            <a:ext cx="2337498" cy="261610"/>
          </a:xfrm>
          <a:prstGeom prst="rect">
            <a:avLst/>
          </a:prstGeom>
        </p:spPr>
        <p:txBody>
          <a:bodyPr wrap="none">
            <a:spAutoFit/>
          </a:bodyPr>
          <a:lstStyle/>
          <a:p>
            <a:pPr eaLnBrk="1" hangingPunct="1">
              <a:defRPr/>
            </a:pPr>
            <a:r>
              <a:rPr lang="en-US" altLang="zh-CN" sz="1100" dirty="0">
                <a:solidFill>
                  <a:schemeClr val="bg1">
                    <a:lumMod val="65000"/>
                  </a:schemeClr>
                </a:solidFill>
              </a:rPr>
              <a:t>Kidney Int. 2015 Sep;88(3):447-59</a:t>
            </a:r>
            <a:endParaRPr lang="zh-CN" altLang="en-US" sz="1100" dirty="0">
              <a:solidFill>
                <a:schemeClr val="bg1">
                  <a:lumMod val="65000"/>
                </a:schemeClr>
              </a:solidFill>
            </a:endParaRPr>
          </a:p>
        </p:txBody>
      </p:sp>
      <p:pic>
        <p:nvPicPr>
          <p:cNvPr id="7" name="音频 6">
            <a:hlinkClick r:id="" action="ppaction://media"/>
            <a:extLst>
              <a:ext uri="{FF2B5EF4-FFF2-40B4-BE49-F238E27FC236}">
                <a16:creationId xmlns:a16="http://schemas.microsoft.com/office/drawing/2014/main" id="{76D98AE8-2711-4206-BA4C-B31F095EAD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8" name="图片 1" descr="A593DCEE556F14BDD2B508B601759387">
            <a:extLst>
              <a:ext uri="{FF2B5EF4-FFF2-40B4-BE49-F238E27FC236}">
                <a16:creationId xmlns:a16="http://schemas.microsoft.com/office/drawing/2014/main" id="{9D9536B2-D97E-45F8-B70F-07F15222F4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descr="缓和医疗分logo">
            <a:extLst>
              <a:ext uri="{FF2B5EF4-FFF2-40B4-BE49-F238E27FC236}">
                <a16:creationId xmlns:a16="http://schemas.microsoft.com/office/drawing/2014/main" id="{DD527173-18EB-4540-8DC5-67F7B59A92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8421"/>
    </mc:Choice>
    <mc:Fallback xmlns="">
      <p:transition spd="slow" advTm="8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75" x="8718550" y="4513263"/>
          <p14:tracePt t="289" x="8183563" y="4614863"/>
          <p14:tracePt t="305" x="7580313" y="4673600"/>
          <p14:tracePt t="322" x="6883400" y="4716463"/>
          <p14:tracePt t="339" x="6092825" y="4733925"/>
          <p14:tracePt t="355" x="5405438" y="4733925"/>
          <p14:tracePt t="372" x="4852988" y="4733925"/>
          <p14:tracePt t="388" x="4445000" y="4733925"/>
          <p14:tracePt t="408" x="3935413" y="4716463"/>
          <p14:tracePt t="422" x="3662363" y="4716463"/>
          <p14:tracePt t="438" x="3382963" y="4716463"/>
          <p14:tracePt t="454" x="3160713" y="4716463"/>
          <p14:tracePt t="471" x="2957513" y="4708525"/>
          <p14:tracePt t="488" x="2813050" y="4691063"/>
          <p14:tracePt t="505" x="2727325" y="4673600"/>
          <p14:tracePt t="521" x="2660650" y="4665663"/>
          <p14:tracePt t="538" x="2625725" y="4665663"/>
          <p14:tracePt t="555" x="2592388" y="4665663"/>
          <p14:tracePt t="571" x="2557463" y="4665663"/>
          <p14:tracePt t="589" x="2524125" y="4657725"/>
          <p14:tracePt t="605" x="2506663" y="4648200"/>
          <p14:tracePt t="621" x="2447925" y="4630738"/>
          <p14:tracePt t="638" x="2387600" y="4605338"/>
          <p14:tracePt t="655" x="2311400" y="4572000"/>
          <p14:tracePt t="656" x="2260600" y="4554538"/>
          <p14:tracePt t="671" x="2192338" y="4529138"/>
          <p14:tracePt t="688" x="2141538" y="4503738"/>
          <p14:tracePt t="704" x="2082800" y="4478338"/>
          <p14:tracePt t="722" x="2030413" y="4452938"/>
          <p14:tracePt t="738" x="1997075" y="4435475"/>
          <p14:tracePt t="755" x="1954213" y="4419600"/>
          <p14:tracePt t="771" x="1920875" y="4402138"/>
          <p14:tracePt t="788" x="1895475" y="4394200"/>
          <p14:tracePt t="804" x="1860550" y="4376738"/>
          <p14:tracePt t="821" x="1844675" y="4368800"/>
          <p14:tracePt t="838" x="1819275" y="4368800"/>
          <p14:tracePt t="855" x="1758950" y="4368800"/>
          <p14:tracePt t="872" x="1708150" y="4368800"/>
          <p14:tracePt t="888" x="1589088" y="4368800"/>
          <p14:tracePt t="906" x="1436688" y="4368800"/>
          <p14:tracePt t="921" x="1360488" y="4351338"/>
          <p14:tracePt t="939" x="1130300" y="4351338"/>
          <p14:tracePt t="955" x="977900" y="4351338"/>
          <p14:tracePt t="971" x="833438" y="4351338"/>
          <p14:tracePt t="988" x="730250" y="4368800"/>
          <p14:tracePt t="1005" x="679450" y="4368800"/>
          <p14:tracePt t="1021" x="663575" y="4376738"/>
          <p14:tracePt t="1038" x="663575" y="4384675"/>
          <p14:tracePt t="1072" x="654050" y="4384675"/>
          <p14:tracePt t="1105" x="646113" y="4402138"/>
          <p14:tracePt t="1121" x="636588" y="4410075"/>
          <p14:tracePt t="1138" x="636588" y="4427538"/>
          <p14:tracePt t="1169" x="636588" y="4435475"/>
          <p14:tracePt t="1191" x="636588" y="4445000"/>
          <p14:tracePt t="1204" x="636588" y="4452938"/>
          <p14:tracePt t="1237" x="663575" y="4538663"/>
          <p14:tracePt t="1254" x="696913" y="4605338"/>
          <p14:tracePt t="1271" x="730250" y="4657725"/>
          <p14:tracePt t="1275" x="747713" y="4683125"/>
          <p14:tracePt t="1306" x="755650" y="4691063"/>
          <p14:tracePt t="1321" x="755650" y="4699000"/>
          <p14:tracePt t="1406" x="765175" y="4699000"/>
          <p14:tracePt t="1436" x="781050" y="4724400"/>
          <p14:tracePt t="1454" x="808038" y="4741863"/>
          <p14:tracePt t="1471" x="815975" y="4749800"/>
          <p14:tracePt t="1491" x="841375" y="4775200"/>
          <p14:tracePt t="1504" x="858838" y="4784725"/>
          <p14:tracePt t="1521" x="900113" y="4810125"/>
          <p14:tracePt t="1538" x="960438" y="4843463"/>
          <p14:tracePt t="1554" x="1011238" y="4878388"/>
          <p14:tracePt t="1571" x="1062038" y="4903788"/>
          <p14:tracePt t="1591" x="1163638" y="4946650"/>
          <p14:tracePt t="1607" x="1223963" y="4962525"/>
          <p14:tracePt t="1621" x="1317625" y="5013325"/>
          <p14:tracePt t="1638" x="1427163" y="5064125"/>
          <p14:tracePt t="1655" x="1538288" y="5116513"/>
          <p14:tracePt t="1671" x="1665288" y="5157788"/>
          <p14:tracePt t="1672" x="1708150" y="5167313"/>
          <p14:tracePt t="1691" x="1766888" y="5183188"/>
          <p14:tracePt t="1707" x="1801813" y="5192713"/>
          <p14:tracePt t="1721" x="1819275" y="5200650"/>
          <p14:tracePt t="1738" x="1844675" y="5208588"/>
          <p14:tracePt t="1755" x="1870075" y="5208588"/>
          <p14:tracePt t="1771" x="1885950" y="5226050"/>
          <p14:tracePt t="1775" x="1920875" y="5235575"/>
          <p14:tracePt t="1791" x="1954213" y="5243513"/>
          <p14:tracePt t="1807" x="2005013" y="5260975"/>
          <p14:tracePt t="1821" x="2014538" y="5260975"/>
          <p14:tracePt t="1838" x="2055813" y="5276850"/>
          <p14:tracePt t="1855" x="2082800" y="5276850"/>
          <p14:tracePt t="1871" x="2098675" y="5276850"/>
          <p14:tracePt t="1891" x="2141538" y="5276850"/>
          <p14:tracePt t="1892" x="2159000" y="5286375"/>
          <p14:tracePt t="1907" x="2184400" y="5286375"/>
          <p14:tracePt t="1924" x="2243138" y="5294313"/>
          <p14:tracePt t="1938" x="2278063" y="5294313"/>
          <p14:tracePt t="1954" x="2293938" y="5302250"/>
          <p14:tracePt t="1971" x="2303463" y="5302250"/>
          <p14:tracePt t="1991" x="2319338" y="5311775"/>
          <p14:tracePt t="2007" x="2344738" y="5311775"/>
          <p14:tracePt t="2021" x="2405063" y="5319713"/>
          <p14:tracePt t="2038" x="2438400" y="5327650"/>
          <p14:tracePt t="2055" x="2489200" y="5327650"/>
          <p14:tracePt t="2071" x="2532063" y="5327650"/>
          <p14:tracePt t="2088" x="2549525" y="5337175"/>
          <p14:tracePt t="2104" x="2557463" y="5337175"/>
          <p14:tracePt t="2121" x="2582863" y="5337175"/>
          <p14:tracePt t="2138" x="2592388" y="5337175"/>
          <p14:tracePt t="2145" x="2608263" y="5337175"/>
          <p14:tracePt t="2171" x="2633663" y="5337175"/>
          <p14:tracePt t="2179" x="2643188" y="5337175"/>
          <p14:tracePt t="2194" x="2668588" y="5337175"/>
          <p14:tracePt t="2208" x="2711450" y="5337175"/>
          <p14:tracePt t="2225" x="2744788" y="5337175"/>
          <p14:tracePt t="2241" x="2770188" y="5337175"/>
          <p14:tracePt t="2256" x="2787650" y="5337175"/>
          <p14:tracePt t="2271" x="2813050" y="5337175"/>
          <p14:tracePt t="2289" x="2863850" y="5337175"/>
          <p14:tracePt t="2321" x="2906713" y="5337175"/>
          <p14:tracePt t="2338" x="2974975" y="5337175"/>
          <p14:tracePt t="2354" x="3016250" y="5337175"/>
          <p14:tracePt t="2374" x="3033713" y="5337175"/>
          <p14:tracePt t="2394" x="3067050" y="5327650"/>
          <p14:tracePt t="2421" x="3084513" y="5327650"/>
          <p14:tracePt t="2437" x="3094038" y="5327650"/>
          <p14:tracePt t="2454" x="3119438" y="5327650"/>
          <p14:tracePt t="2471" x="3152775" y="5319713"/>
          <p14:tracePt t="2478" x="3178175" y="5311775"/>
          <p14:tracePt t="2494" x="3195638" y="5302250"/>
          <p14:tracePt t="2511" x="3221038" y="5294313"/>
          <p14:tracePt t="2524" x="3228975" y="5294313"/>
          <p14:tracePt t="2540" x="3254375" y="5286375"/>
          <p14:tracePt t="2558" x="3271838" y="5276850"/>
          <p14:tracePt t="2593" x="3305175" y="5268913"/>
          <p14:tracePt t="2610" x="3322638" y="5251450"/>
          <p14:tracePt t="2627" x="3340100" y="5251450"/>
          <p14:tracePt t="2641" x="3373438" y="5226050"/>
          <p14:tracePt t="2656" x="3398838" y="5218113"/>
          <p14:tracePt t="2674" x="3416300" y="5200650"/>
          <p14:tracePt t="2693" x="3424238" y="5200650"/>
          <p14:tracePt t="2711" x="3424238" y="5183188"/>
          <p14:tracePt t="2740" x="3433763" y="5167313"/>
          <p14:tracePt t="2757" x="3459163" y="5124450"/>
          <p14:tracePt t="2771" x="3467100" y="5099050"/>
          <p14:tracePt t="2793" x="3475038" y="5073650"/>
          <p14:tracePt t="2810" x="3484563" y="5048250"/>
          <p14:tracePt t="2824" x="3484563" y="5030788"/>
          <p14:tracePt t="2841" x="3484563" y="5022850"/>
          <p14:tracePt t="2858" x="3484563" y="5013325"/>
          <p14:tracePt t="2873" x="3484563" y="4997450"/>
          <p14:tracePt t="2893" x="3484563" y="4972050"/>
          <p14:tracePt t="2894" x="3484563" y="4954588"/>
          <p14:tracePt t="2910" x="3484563" y="4937125"/>
          <p14:tracePt t="2927" x="3484563" y="4919663"/>
          <p14:tracePt t="2941" x="3484563" y="4903788"/>
          <p14:tracePt t="2957" x="3475038" y="4878388"/>
          <p14:tracePt t="2973" x="3475038" y="4868863"/>
          <p14:tracePt t="2995" x="3475038" y="4860925"/>
          <p14:tracePt t="2996" x="3475038" y="4852988"/>
          <p14:tracePt t="3027" x="3467100" y="4843463"/>
          <p14:tracePt t="3057" x="3441700" y="4802188"/>
          <p14:tracePt t="3074" x="3441700" y="4784725"/>
          <p14:tracePt t="3102" x="3416300" y="4749800"/>
          <p14:tracePt t="3109" x="3408363" y="4741863"/>
          <p14:tracePt t="3127" x="3408363" y="4733925"/>
          <p14:tracePt t="3127" x="3398838" y="4724400"/>
          <p14:tracePt t="3141" x="3390900" y="4708525"/>
          <p14:tracePt t="3157" x="3382963" y="4699000"/>
          <p14:tracePt t="3174" x="3355975" y="4673600"/>
          <p14:tracePt t="3194" x="3340100" y="4657725"/>
          <p14:tracePt t="3211" x="3314700" y="4630738"/>
          <p14:tracePt t="3228" x="3289300" y="4605338"/>
          <p14:tracePt t="3241" x="3263900" y="4572000"/>
          <p14:tracePt t="3257" x="3238500" y="4546600"/>
          <p14:tracePt t="3274" x="3211513" y="4529138"/>
          <p14:tracePt t="3303" x="3135313" y="4460875"/>
          <p14:tracePt t="3311" x="3101975" y="4445000"/>
          <p14:tracePt t="3327" x="3041650" y="4427538"/>
          <p14:tracePt t="3341" x="2974975" y="4394200"/>
          <p14:tracePt t="3357" x="2922588" y="4368800"/>
          <p14:tracePt t="3374" x="2881313" y="4351338"/>
          <p14:tracePt t="3404" x="2795588" y="4351338"/>
          <p14:tracePt t="3412" x="2778125" y="4351338"/>
          <p14:tracePt t="3427" x="2719388" y="4351338"/>
          <p14:tracePt t="3441" x="2660650" y="4351338"/>
          <p14:tracePt t="3458" x="2600325" y="4359275"/>
          <p14:tracePt t="3477" x="2532063" y="4368800"/>
          <p14:tracePt t="3504" x="2422525" y="4384675"/>
          <p14:tracePt t="3526" x="2413000" y="4384675"/>
          <p14:tracePt t="3560" x="2405063" y="4384675"/>
          <p14:tracePt t="3595" x="2371725" y="4435475"/>
          <p14:tracePt t="3611" x="2354263" y="4452938"/>
          <p14:tracePt t="3612" x="2344738" y="4460875"/>
          <p14:tracePt t="3627" x="2344738" y="4478338"/>
          <p14:tracePt t="3644" x="2344738" y="4486275"/>
          <p14:tracePt t="3719" x="2336800" y="4486275"/>
          <p14:tracePt t="3737" x="2336800" y="4503738"/>
          <p14:tracePt t="3760" x="2336800" y="4513263"/>
          <p14:tracePt t="4402" x="2354263" y="4538663"/>
          <p14:tracePt t="4420" x="2413000" y="4579938"/>
          <p14:tracePt t="4428" x="2430463" y="4589463"/>
          <p14:tracePt t="4444" x="2447925" y="4605338"/>
          <p14:tracePt t="4461" x="2455863" y="4614863"/>
          <p14:tracePt t="4474" x="2473325" y="4630738"/>
          <p14:tracePt t="4503" x="2489200" y="4640263"/>
          <p14:tracePt t="4535" x="2498725" y="4640263"/>
          <p14:tracePt t="4553" x="2516188" y="4648200"/>
          <p14:tracePt t="4570" x="2516188" y="4657725"/>
          <p14:tracePt t="4601" x="2532063" y="4665663"/>
          <p14:tracePt t="4620" x="2541588" y="4665663"/>
          <p14:tracePt t="4652" x="2574925" y="4699000"/>
          <p14:tracePt t="4660" x="2592388" y="4699000"/>
          <p14:tracePt t="4677" x="2592388" y="4708525"/>
          <p14:tracePt t="4687" x="2617788" y="4716463"/>
          <p14:tracePt t="4703" x="2625725" y="4724400"/>
          <p14:tracePt t="4720" x="2651125" y="4733925"/>
          <p14:tracePt t="4736" x="2676525" y="4759325"/>
          <p14:tracePt t="4744" x="2693988" y="4767263"/>
          <p14:tracePt t="4760" x="2744788" y="4792663"/>
          <p14:tracePt t="4777" x="2787650" y="4810125"/>
          <p14:tracePt t="4803" x="2863850" y="4843463"/>
          <p14:tracePt t="4820" x="2889250" y="4852988"/>
          <p14:tracePt t="4836" x="2906713" y="4860925"/>
          <p14:tracePt t="4844" x="2914650" y="4868863"/>
          <p14:tracePt t="4860" x="2940050" y="4886325"/>
          <p14:tracePt t="4877" x="2974975" y="4903788"/>
          <p14:tracePt t="4887" x="2990850" y="4903788"/>
          <p14:tracePt t="4904" x="3067050" y="4946650"/>
          <p14:tracePt t="4920" x="3101975" y="4962525"/>
          <p14:tracePt t="4937" x="3135313" y="4972050"/>
          <p14:tracePt t="4945" x="3144838" y="4979988"/>
          <p14:tracePt t="4960" x="3186113" y="4997450"/>
          <p14:tracePt t="4977" x="3221038" y="5005388"/>
          <p14:tracePt t="5003" x="3271838" y="5030788"/>
          <p14:tracePt t="5020" x="3330575" y="5064125"/>
          <p14:tracePt t="5037" x="3408363" y="5091113"/>
          <p14:tracePt t="5044" x="3433763" y="5099050"/>
          <p14:tracePt t="5060" x="3502025" y="5116513"/>
          <p14:tracePt t="5077" x="3552825" y="5132388"/>
          <p14:tracePt t="5103" x="3654425" y="5141913"/>
          <p14:tracePt t="5120" x="3722688" y="5149850"/>
          <p14:tracePt t="5137" x="3781425" y="5157788"/>
          <p14:tracePt t="5145" x="3806825" y="5167313"/>
          <p14:tracePt t="5145" x="3832225" y="5175250"/>
          <p14:tracePt t="5160" x="3857625" y="5183188"/>
          <p14:tracePt t="5177" x="3935413" y="5208588"/>
          <p14:tracePt t="5187" x="4052888" y="5226050"/>
          <p14:tracePt t="5203" x="4206875" y="5243513"/>
          <p14:tracePt t="5220" x="4394200" y="5251450"/>
          <p14:tracePt t="5236" x="4564063" y="5260975"/>
          <p14:tracePt t="5253" x="4749800" y="5286375"/>
          <p14:tracePt t="5262" x="4843463" y="5286375"/>
          <p14:tracePt t="5276" x="4997450" y="5302250"/>
          <p14:tracePt t="5303" x="5362575" y="5337175"/>
          <p14:tracePt t="5320" x="5600700" y="5353050"/>
          <p14:tracePt t="5336" x="5880100" y="5370513"/>
          <p14:tracePt t="5353" x="6161088" y="5370513"/>
          <p14:tracePt t="5361" x="6305550" y="5387975"/>
          <p14:tracePt t="5377" x="6569075" y="5387975"/>
          <p14:tracePt t="5387" x="6696075" y="5387975"/>
          <p14:tracePt t="5403" x="6908800" y="5387975"/>
          <p14:tracePt t="5420" x="7215188" y="5337175"/>
          <p14:tracePt t="5437" x="7367588" y="5286375"/>
          <p14:tracePt t="5446" x="7453313" y="5251450"/>
          <p14:tracePt t="5462" x="7588250" y="5183188"/>
          <p14:tracePt t="5479" x="7707313" y="5124450"/>
          <p14:tracePt t="5503" x="7818438" y="5030788"/>
          <p14:tracePt t="5520" x="7869238" y="4972050"/>
          <p14:tracePt t="5537" x="7886700" y="4919663"/>
          <p14:tracePt t="5538" x="7886700" y="4903788"/>
          <p14:tracePt t="5554" x="7886700" y="4868863"/>
          <p14:tracePt t="5570" x="7886700" y="4827588"/>
          <p14:tracePt t="5580" x="7877175" y="4802188"/>
          <p14:tracePt t="5587" x="7869238" y="4802188"/>
          <p14:tracePt t="5604" x="7861300" y="4767263"/>
          <p14:tracePt t="5620" x="7843838" y="4749800"/>
          <p14:tracePt t="5637" x="7818438" y="4699000"/>
          <p14:tracePt t="5646" x="7783513" y="4665663"/>
          <p14:tracePt t="5661" x="7699375" y="4589463"/>
          <p14:tracePt t="5678" x="7631113" y="4538663"/>
          <p14:tracePt t="5703" x="7504113" y="4486275"/>
          <p14:tracePt t="5720" x="7461250" y="4470400"/>
          <p14:tracePt t="5736" x="7427913" y="4460875"/>
          <p14:tracePt t="5753" x="7392988" y="4452938"/>
          <p14:tracePt t="5770" x="7377113" y="4452938"/>
          <p14:tracePt t="5786" x="7367588" y="4452938"/>
          <p14:tracePt t="5803" x="7350125" y="4452938"/>
          <p14:tracePt t="5820" x="7334250" y="4452938"/>
          <p14:tracePt t="5836" x="7324725" y="4452938"/>
          <p14:tracePt t="6101" x="7316788" y="4452938"/>
          <p14:tracePt t="6119" x="7308850" y="4452938"/>
          <p14:tracePt t="6136" x="7283450" y="4452938"/>
          <p14:tracePt t="6153" x="7273925" y="4452938"/>
          <p14:tracePt t="6185" x="7265988" y="4452938"/>
          <p14:tracePt t="6203" x="7258050" y="4452938"/>
          <p14:tracePt t="6220" x="7223125" y="4460875"/>
          <p14:tracePt t="6236" x="7215188" y="4470400"/>
          <p14:tracePt t="6253" x="7189788" y="4470400"/>
          <p14:tracePt t="6269" x="7180263" y="4470400"/>
          <p14:tracePt t="6286" x="7172325" y="4470400"/>
          <p14:tracePt t="6303" x="7164388" y="4470400"/>
          <p14:tracePt t="6351" x="7146925" y="4470400"/>
          <p14:tracePt t="6369" x="7129463" y="4470400"/>
          <p14:tracePt t="6386" x="7113588" y="4470400"/>
          <p14:tracePt t="6418" x="7104063" y="4478338"/>
          <p14:tracePt t="6436" x="7088188" y="4478338"/>
          <p14:tracePt t="6453" x="7070725" y="4486275"/>
          <p14:tracePt t="6469" x="7053263" y="4486275"/>
          <p14:tracePt t="6486" x="7045325" y="4495800"/>
          <p14:tracePt t="6503" x="7035800" y="4503738"/>
          <p14:tracePt t="6520" x="7027863" y="4513263"/>
          <p14:tracePt t="6536" x="7010400" y="4538663"/>
          <p14:tracePt t="6553" x="6994525" y="4554538"/>
          <p14:tracePt t="6553" x="6985000" y="4589463"/>
          <p14:tracePt t="6569" x="6977063" y="4622800"/>
          <p14:tracePt t="6586" x="6969125" y="4665663"/>
          <p14:tracePt t="6603" x="6969125" y="4683125"/>
          <p14:tracePt t="6620" x="6969125" y="4708525"/>
          <p14:tracePt t="6636" x="6969125" y="4724400"/>
          <p14:tracePt t="6653" x="6969125" y="4741863"/>
          <p14:tracePt t="6669" x="6969125" y="4759325"/>
          <p14:tracePt t="6686" x="6977063" y="4775200"/>
          <p14:tracePt t="6703" x="6985000" y="4792663"/>
          <p14:tracePt t="6704" x="6994525" y="4792663"/>
          <p14:tracePt t="6720" x="7019925" y="4827588"/>
          <p14:tracePt t="6736" x="7027863" y="4843463"/>
          <p14:tracePt t="6753" x="7104063" y="4903788"/>
          <p14:tracePt t="6769" x="7215188" y="4962525"/>
          <p14:tracePt t="6786" x="7350125" y="5030788"/>
          <p14:tracePt t="6803" x="7580313" y="5099050"/>
          <p14:tracePt t="6820" x="7861300" y="5132388"/>
          <p14:tracePt t="6836" x="7988300" y="5132388"/>
          <p14:tracePt t="6853" x="8039100" y="5141913"/>
          <p14:tracePt t="6870" x="8056563" y="5141913"/>
          <p14:tracePt t="6954" x="8064500" y="5132388"/>
          <p14:tracePt t="6985" x="8074025" y="5099050"/>
          <p14:tracePt t="7018" x="8074025" y="5091113"/>
          <p14:tracePt t="7036" x="8074025" y="5081588"/>
          <p14:tracePt t="7053" x="8064500" y="5056188"/>
          <p14:tracePt t="7069" x="8039100" y="5022850"/>
          <p14:tracePt t="7086" x="7954963" y="4972050"/>
          <p14:tracePt t="7103" x="7800975" y="4886325"/>
          <p14:tracePt t="7120" x="7588250" y="4767263"/>
          <p14:tracePt t="7136" x="7164388" y="4554538"/>
          <p14:tracePt t="7153" x="6637338" y="4283075"/>
          <p14:tracePt t="7169" x="5999163" y="3968750"/>
          <p14:tracePt t="7186" x="5311775" y="3654425"/>
          <p14:tracePt t="7203" x="4589463" y="3330575"/>
          <p14:tracePt t="7219" x="3373438" y="2778125"/>
          <p14:tracePt t="7236" x="2532063" y="2387600"/>
          <p14:tracePt t="7253" x="1751013" y="1997075"/>
          <p14:tracePt t="7269" x="1044575" y="1614488"/>
          <p14:tracePt t="7286" x="484188" y="1292225"/>
          <p14:tracePt t="7302" x="58738" y="102870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标题 1">
            <a:extLst>
              <a:ext uri="{FF2B5EF4-FFF2-40B4-BE49-F238E27FC236}">
                <a16:creationId xmlns:a16="http://schemas.microsoft.com/office/drawing/2014/main" id="{54002B57-2F6D-4784-94D6-8B3F46D4C3F9}"/>
              </a:ext>
            </a:extLst>
          </p:cNvPr>
          <p:cNvSpPr>
            <a:spLocks noGrp="1" noChangeArrowheads="1"/>
          </p:cNvSpPr>
          <p:nvPr>
            <p:ph type="title"/>
          </p:nvPr>
        </p:nvSpPr>
        <p:spPr>
          <a:xfrm>
            <a:off x="457200" y="-60469"/>
            <a:ext cx="8229600" cy="1143000"/>
          </a:xfrm>
        </p:spPr>
        <p:txBody>
          <a:bodyPr>
            <a:normAutofit/>
          </a:bodyPr>
          <a:lstStyle/>
          <a:p>
            <a:pPr algn="ctr" defTabSz="1217613" eaLnBrk="1" hangingPunct="1"/>
            <a:r>
              <a:rPr lang="zh-CN" altLang="en-US" dirty="0"/>
              <a:t>目  录</a:t>
            </a:r>
          </a:p>
        </p:txBody>
      </p:sp>
      <p:sp>
        <p:nvSpPr>
          <p:cNvPr id="4101" name="内容占位符 2">
            <a:extLst>
              <a:ext uri="{FF2B5EF4-FFF2-40B4-BE49-F238E27FC236}">
                <a16:creationId xmlns:a16="http://schemas.microsoft.com/office/drawing/2014/main" id="{120CFE20-9999-45F2-91F5-159A53CCB6FC}"/>
              </a:ext>
            </a:extLst>
          </p:cNvPr>
          <p:cNvSpPr>
            <a:spLocks noGrp="1" noChangeArrowheads="1"/>
          </p:cNvSpPr>
          <p:nvPr>
            <p:ph idx="1"/>
          </p:nvPr>
        </p:nvSpPr>
        <p:spPr>
          <a:xfrm>
            <a:off x="838130" y="1634598"/>
            <a:ext cx="8229600" cy="4525963"/>
          </a:xfrm>
        </p:spPr>
        <p:txBody>
          <a:bodyPr/>
          <a:lstStyle/>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CKD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支持治疗概述</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ESRD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的症状评估</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ESRD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的症状控制</a:t>
            </a:r>
          </a:p>
          <a:p>
            <a:pPr>
              <a:lnSpc>
                <a:spcPct val="150000"/>
              </a:lnSpc>
            </a:pPr>
            <a:endParaRPr lang="zh-CN" altLang="en-US" sz="2400" dirty="0"/>
          </a:p>
        </p:txBody>
      </p:sp>
      <p:pic>
        <p:nvPicPr>
          <p:cNvPr id="3" name="音频 2">
            <a:hlinkClick r:id="" action="ppaction://media"/>
            <a:extLst>
              <a:ext uri="{FF2B5EF4-FFF2-40B4-BE49-F238E27FC236}">
                <a16:creationId xmlns:a16="http://schemas.microsoft.com/office/drawing/2014/main" id="{2C45F1DB-CDCC-49CF-A41B-A92E53130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7" name="图片 1" descr="A593DCEE556F14BDD2B508B601759387">
            <a:extLst>
              <a:ext uri="{FF2B5EF4-FFF2-40B4-BE49-F238E27FC236}">
                <a16:creationId xmlns:a16="http://schemas.microsoft.com/office/drawing/2014/main" id="{6046BDF9-06CC-4D6B-A60F-87A519037F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缓和医疗分logo">
            <a:extLst>
              <a:ext uri="{FF2B5EF4-FFF2-40B4-BE49-F238E27FC236}">
                <a16:creationId xmlns:a16="http://schemas.microsoft.com/office/drawing/2014/main" id="{F8AF8547-9674-4C3A-B60C-02E95CBAC9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483056"/>
      </p:ext>
    </p:extLst>
  </p:cSld>
  <p:clrMapOvr>
    <a:masterClrMapping/>
  </p:clrMapOvr>
  <mc:AlternateContent xmlns:mc="http://schemas.openxmlformats.org/markup-compatibility/2006" xmlns:p14="http://schemas.microsoft.com/office/powerpoint/2010/main">
    <mc:Choice Requires="p14">
      <p:transition spd="slow" p14:dur="2000" advTm="18137"/>
    </mc:Choice>
    <mc:Fallback xmlns="">
      <p:transition spd="slow" advTm="1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2DA882-23E8-416E-B7DE-836A22D97BD0}"/>
              </a:ext>
            </a:extLst>
          </p:cNvPr>
          <p:cNvSpPr>
            <a:spLocks noGrp="1"/>
          </p:cNvSpPr>
          <p:nvPr>
            <p:ph type="title"/>
          </p:nvPr>
        </p:nvSpPr>
        <p:spPr>
          <a:xfrm>
            <a:off x="977299" y="-60469"/>
            <a:ext cx="8229600" cy="1143000"/>
          </a:xfrm>
        </p:spPr>
        <p:txBody>
          <a:bodyPr>
            <a:normAutofit/>
          </a:bodyPr>
          <a:lstStyle/>
          <a:p>
            <a:pPr algn="ctr" defTabSz="1217613" eaLnBrk="1" hangingPunct="1"/>
            <a:r>
              <a:rPr lang="zh-CN" altLang="en-US" dirty="0"/>
              <a:t>ESRD常见症状的治疗</a:t>
            </a:r>
          </a:p>
        </p:txBody>
      </p:sp>
      <p:graphicFrame>
        <p:nvGraphicFramePr>
          <p:cNvPr id="6" name="内容占位符 3">
            <a:extLst>
              <a:ext uri="{FF2B5EF4-FFF2-40B4-BE49-F238E27FC236}">
                <a16:creationId xmlns:a16="http://schemas.microsoft.com/office/drawing/2014/main" id="{D02D1BDA-5782-4DFB-964E-6D873250893A}"/>
              </a:ext>
            </a:extLst>
          </p:cNvPr>
          <p:cNvGraphicFramePr>
            <a:graphicFrameLocks noGrp="1"/>
          </p:cNvGraphicFramePr>
          <p:nvPr>
            <p:ph idx="1"/>
            <p:extLst>
              <p:ext uri="{D42A27DB-BD31-4B8C-83A1-F6EECF244321}">
                <p14:modId xmlns:p14="http://schemas.microsoft.com/office/powerpoint/2010/main" val="3115142800"/>
              </p:ext>
            </p:extLst>
          </p:nvPr>
        </p:nvGraphicFramePr>
        <p:xfrm>
          <a:off x="872133" y="1225879"/>
          <a:ext cx="7399734" cy="4406241"/>
        </p:xfrm>
        <a:graphic>
          <a:graphicData uri="http://schemas.openxmlformats.org/drawingml/2006/table">
            <a:tbl>
              <a:tblPr firstRow="1" bandRow="1">
                <a:tableStyleId>{5C22544A-7EE6-4342-B048-85BDC9FD1C3A}</a:tableStyleId>
              </a:tblPr>
              <a:tblGrid>
                <a:gridCol w="1875697">
                  <a:extLst>
                    <a:ext uri="{9D8B030D-6E8A-4147-A177-3AD203B41FA5}">
                      <a16:colId xmlns:a16="http://schemas.microsoft.com/office/drawing/2014/main" val="20000"/>
                    </a:ext>
                  </a:extLst>
                </a:gridCol>
                <a:gridCol w="5524037">
                  <a:extLst>
                    <a:ext uri="{9D8B030D-6E8A-4147-A177-3AD203B41FA5}">
                      <a16:colId xmlns:a16="http://schemas.microsoft.com/office/drawing/2014/main" val="20001"/>
                    </a:ext>
                  </a:extLst>
                </a:gridCol>
              </a:tblGrid>
              <a:tr h="442734">
                <a:tc>
                  <a:txBody>
                    <a:bodyPr/>
                    <a:lstStyle/>
                    <a:p>
                      <a:pPr>
                        <a:lnSpc>
                          <a:spcPct val="150000"/>
                        </a:lnSpc>
                        <a:buNone/>
                      </a:pPr>
                      <a:r>
                        <a:rPr lang="zh-CN" altLang="en-US" sz="2000" b="1" kern="1200" dirty="0">
                          <a:solidFill>
                            <a:schemeClr val="bg1"/>
                          </a:solidFill>
                          <a:latin typeface="Arial" panose="020B0604020202090204" pitchFamily="34" charset="0"/>
                          <a:ea typeface="+mn-ea"/>
                          <a:cs typeface="+mn-cs"/>
                        </a:rPr>
                        <a:t>症状</a:t>
                      </a:r>
                      <a:endParaRPr lang="en-US" altLang="zh-CN" sz="2000" b="1" kern="1200" dirty="0">
                        <a:solidFill>
                          <a:schemeClr val="bg1"/>
                        </a:solidFill>
                        <a:latin typeface="Arial" panose="020B0604020202090204" pitchFamily="34" charset="0"/>
                        <a:ea typeface="+mn-ea"/>
                        <a:cs typeface="+mn-cs"/>
                      </a:endParaRPr>
                    </a:p>
                  </a:txBody>
                  <a:tcPr marL="68580" marR="68580" marT="34290" marB="34290"/>
                </a:tc>
                <a:tc>
                  <a:txBody>
                    <a:bodyPr/>
                    <a:lstStyle/>
                    <a:p>
                      <a:pPr>
                        <a:lnSpc>
                          <a:spcPct val="150000"/>
                        </a:lnSpc>
                        <a:buNone/>
                      </a:pPr>
                      <a:r>
                        <a:rPr lang="zh-CN" altLang="en-US" sz="2000" b="1" kern="1200" dirty="0">
                          <a:solidFill>
                            <a:schemeClr val="bg1"/>
                          </a:solidFill>
                          <a:latin typeface="Arial" panose="020B0604020202090204" pitchFamily="34" charset="0"/>
                          <a:ea typeface="+mn-ea"/>
                          <a:cs typeface="+mn-cs"/>
                        </a:rPr>
                        <a:t>治疗推荐</a:t>
                      </a:r>
                      <a:endParaRPr lang="en-US" altLang="zh-CN" sz="2000" b="1" kern="1200" dirty="0">
                        <a:solidFill>
                          <a:schemeClr val="bg1"/>
                        </a:solidFill>
                        <a:latin typeface="Arial" panose="020B0604020202090204" pitchFamily="34" charset="0"/>
                        <a:ea typeface="+mn-ea"/>
                        <a:cs typeface="+mn-cs"/>
                      </a:endParaRPr>
                    </a:p>
                  </a:txBody>
                  <a:tcPr marL="68580" marR="68580" marT="34290" marB="34290"/>
                </a:tc>
                <a:extLst>
                  <a:ext uri="{0D108BD9-81ED-4DB2-BD59-A6C34878D82A}">
                    <a16:rowId xmlns:a16="http://schemas.microsoft.com/office/drawing/2014/main" val="10000"/>
                  </a:ext>
                </a:extLst>
              </a:tr>
              <a:tr h="872109">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尿毒症瘙痒</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皮肤外用药物（辣椒素、保湿霜）、口服药（加巴喷丁）、紫外线疗法</a:t>
                      </a:r>
                    </a:p>
                  </a:txBody>
                  <a:tcPr marL="68580" marR="68580" marT="34290" marB="34290"/>
                </a:tc>
                <a:extLst>
                  <a:ext uri="{0D108BD9-81ED-4DB2-BD59-A6C34878D82A}">
                    <a16:rowId xmlns:a16="http://schemas.microsoft.com/office/drawing/2014/main" val="10001"/>
                  </a:ext>
                </a:extLst>
              </a:tr>
              <a:tr h="872109">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睡眠障碍</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睡眠卫生措施，并存症状控制，非药物（运动、认知行为疗法），药物（镇静催眠）</a:t>
                      </a:r>
                    </a:p>
                  </a:txBody>
                  <a:tcPr marL="68580" marR="68580" marT="34290" marB="34290"/>
                </a:tc>
                <a:extLst>
                  <a:ext uri="{0D108BD9-81ED-4DB2-BD59-A6C34878D82A}">
                    <a16:rowId xmlns:a16="http://schemas.microsoft.com/office/drawing/2014/main" val="10002"/>
                  </a:ext>
                </a:extLst>
              </a:tr>
              <a:tr h="1301485">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不宁腿综合征</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去除刺激因素，睡眠卫生，透析方案，有氧运动，气压疗法，纠正高磷、铁缺乏，药物（停止使用干扰多巴胺代谢的药物，低剂量加巴喷丁）</a:t>
                      </a:r>
                    </a:p>
                  </a:txBody>
                  <a:tcPr marL="68580" marR="68580" marT="34290" marB="34290"/>
                </a:tc>
                <a:extLst>
                  <a:ext uri="{0D108BD9-81ED-4DB2-BD59-A6C34878D82A}">
                    <a16:rowId xmlns:a16="http://schemas.microsoft.com/office/drawing/2014/main" val="10003"/>
                  </a:ext>
                </a:extLst>
              </a:tr>
              <a:tr h="446380">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食欲下降</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暂无</a:t>
                      </a:r>
                    </a:p>
                  </a:txBody>
                  <a:tcPr marL="68580" marR="68580" marT="34290" marB="34290"/>
                </a:tc>
                <a:extLst>
                  <a:ext uri="{0D108BD9-81ED-4DB2-BD59-A6C34878D82A}">
                    <a16:rowId xmlns:a16="http://schemas.microsoft.com/office/drawing/2014/main" val="10004"/>
                  </a:ext>
                </a:extLst>
              </a:tr>
              <a:tr h="442734">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恶心</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暂无</a:t>
                      </a:r>
                    </a:p>
                  </a:txBody>
                  <a:tcPr marL="68580" marR="68580" marT="34290" marB="34290"/>
                </a:tc>
                <a:extLst>
                  <a:ext uri="{0D108BD9-81ED-4DB2-BD59-A6C34878D82A}">
                    <a16:rowId xmlns:a16="http://schemas.microsoft.com/office/drawing/2014/main" val="10005"/>
                  </a:ext>
                </a:extLst>
              </a:tr>
            </a:tbl>
          </a:graphicData>
        </a:graphic>
      </p:graphicFrame>
      <p:sp>
        <p:nvSpPr>
          <p:cNvPr id="3" name="矩形 2">
            <a:extLst>
              <a:ext uri="{FF2B5EF4-FFF2-40B4-BE49-F238E27FC236}">
                <a16:creationId xmlns:a16="http://schemas.microsoft.com/office/drawing/2014/main" id="{6FDCB925-6B7B-4AE5-8E0A-44F0FA75288B}"/>
              </a:ext>
            </a:extLst>
          </p:cNvPr>
          <p:cNvSpPr/>
          <p:nvPr/>
        </p:nvSpPr>
        <p:spPr>
          <a:xfrm>
            <a:off x="839783" y="6208385"/>
            <a:ext cx="2337498" cy="261610"/>
          </a:xfrm>
          <a:prstGeom prst="rect">
            <a:avLst/>
          </a:prstGeom>
        </p:spPr>
        <p:txBody>
          <a:bodyPr wrap="none">
            <a:spAutoFit/>
          </a:bodyPr>
          <a:lstStyle/>
          <a:p>
            <a:pPr eaLnBrk="1" hangingPunct="1">
              <a:defRPr/>
            </a:pPr>
            <a:r>
              <a:rPr lang="en-US" altLang="zh-CN" sz="1100" dirty="0">
                <a:solidFill>
                  <a:schemeClr val="bg1">
                    <a:lumMod val="65000"/>
                  </a:schemeClr>
                </a:solidFill>
              </a:rPr>
              <a:t>Kidney Int. 2015 Sep;88(3):447-59</a:t>
            </a:r>
            <a:endParaRPr lang="zh-CN" altLang="en-US" sz="1100" dirty="0">
              <a:solidFill>
                <a:schemeClr val="bg1">
                  <a:lumMod val="65000"/>
                </a:schemeClr>
              </a:solidFill>
            </a:endParaRPr>
          </a:p>
        </p:txBody>
      </p:sp>
      <p:pic>
        <p:nvPicPr>
          <p:cNvPr id="7" name="音频 6">
            <a:hlinkClick r:id="" action="ppaction://media"/>
            <a:extLst>
              <a:ext uri="{FF2B5EF4-FFF2-40B4-BE49-F238E27FC236}">
                <a16:creationId xmlns:a16="http://schemas.microsoft.com/office/drawing/2014/main" id="{E1BBE91D-F773-4441-A72B-BA5C8398AA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8" name="图片 1" descr="A593DCEE556F14BDD2B508B601759387">
            <a:extLst>
              <a:ext uri="{FF2B5EF4-FFF2-40B4-BE49-F238E27FC236}">
                <a16:creationId xmlns:a16="http://schemas.microsoft.com/office/drawing/2014/main" id="{004ADB46-118E-4158-91BC-9589A7B8DE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descr="缓和医疗分logo">
            <a:extLst>
              <a:ext uri="{FF2B5EF4-FFF2-40B4-BE49-F238E27FC236}">
                <a16:creationId xmlns:a16="http://schemas.microsoft.com/office/drawing/2014/main" id="{EFAF723B-76B2-445D-82E4-CD8287E544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096773"/>
      </p:ext>
    </p:extLst>
  </p:cSld>
  <p:clrMapOvr>
    <a:masterClrMapping/>
  </p:clrMapOvr>
  <mc:AlternateContent xmlns:mc="http://schemas.openxmlformats.org/markup-compatibility/2006" xmlns:p14="http://schemas.microsoft.com/office/powerpoint/2010/main">
    <mc:Choice Requires="p14">
      <p:transition spd="slow" p14:dur="2000" advTm="45606"/>
    </mc:Choice>
    <mc:Fallback xmlns="">
      <p:transition spd="slow" advTm="4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4310" x="7427913" y="4121150"/>
          <p14:tracePt t="24310" x="7418388" y="4121150"/>
          <p14:tracePt t="24310" x="7367588" y="4130675"/>
          <p14:tracePt t="24310" x="7308850" y="4138613"/>
          <p14:tracePt t="24310" x="7248525" y="4138613"/>
          <p14:tracePt t="24310" x="7189788" y="4156075"/>
          <p14:tracePt t="24310" x="7088188" y="4156075"/>
          <p14:tracePt t="24310" x="6977063" y="4164013"/>
          <p14:tracePt t="24310" x="6858000" y="4171950"/>
          <p14:tracePt t="24310" x="6721475" y="4171950"/>
          <p14:tracePt t="24310" x="6561138" y="4189413"/>
          <p14:tracePt t="24310" x="6407150" y="4189413"/>
          <p14:tracePt t="24310" x="6254750" y="4189413"/>
          <p14:tracePt t="24310" x="6118225" y="4189413"/>
          <p14:tracePt t="24310" x="5991225" y="4189413"/>
          <p14:tracePt t="24310" x="5846763" y="4189413"/>
          <p14:tracePt t="24310" x="5753100" y="4189413"/>
          <p14:tracePt t="24310" x="5626100" y="4181475"/>
          <p14:tracePt t="24310" x="5497513" y="4181475"/>
          <p14:tracePt t="24310" x="5370513" y="4181475"/>
          <p14:tracePt t="24310" x="5243513" y="4171950"/>
          <p14:tracePt t="24310" x="5099050" y="4164013"/>
          <p14:tracePt t="24310" x="4972050" y="4146550"/>
          <p14:tracePt t="24310" x="4860925" y="4146550"/>
          <p14:tracePt t="24310" x="4716463" y="4138613"/>
          <p14:tracePt t="24310" x="4572000" y="4121150"/>
          <p14:tracePt t="24310" x="4419600" y="4113213"/>
          <p14:tracePt t="24310" x="4265613" y="4113213"/>
          <p14:tracePt t="24310" x="4052888" y="4113213"/>
          <p14:tracePt t="24310" x="3867150" y="4095750"/>
          <p14:tracePt t="24310" x="3578225" y="4095750"/>
          <p14:tracePt t="24310" x="3289300" y="4095750"/>
          <p14:tracePt t="24310" x="2974975" y="4095750"/>
          <p14:tracePt t="24310" x="2676525" y="4087813"/>
          <p14:tracePt t="24310" x="2371725" y="4052888"/>
          <p14:tracePt t="24310" x="2098675" y="4002088"/>
          <p14:tracePt t="24310" x="1827213" y="3900488"/>
          <p14:tracePt t="24310" x="1614488" y="3806825"/>
          <p14:tracePt t="24310" x="1393825" y="3697288"/>
          <p14:tracePt t="24310" x="1198563" y="3594100"/>
          <p14:tracePt t="24310" x="977900" y="3467100"/>
          <p14:tracePt t="24310" x="696913" y="3322638"/>
          <p14:tracePt t="24310" x="466725" y="3195638"/>
          <p14:tracePt t="24310" x="220663" y="3084513"/>
          <p14:tracePt t="24678" x="76200" y="3000375"/>
          <p14:tracePt t="24686" x="127000" y="3051175"/>
          <p14:tracePt t="24694" x="169863" y="3101975"/>
          <p14:tracePt t="24702" x="195263" y="3127375"/>
          <p14:tracePt t="24710" x="246063" y="3178175"/>
          <p14:tracePt t="24718" x="288925" y="3228975"/>
          <p14:tracePt t="24726" x="306388" y="3254375"/>
          <p14:tracePt t="24734" x="322263" y="3263900"/>
          <p14:tracePt t="24742" x="339725" y="3289300"/>
          <p14:tracePt t="24750" x="347663" y="3297238"/>
          <p14:tracePt t="24780" x="347663" y="3305175"/>
          <p14:tracePt t="27870" x="357188" y="3305175"/>
          <p14:tracePt t="27894" x="390525" y="3322638"/>
          <p14:tracePt t="27910" x="400050" y="3322638"/>
          <p14:tracePt t="27926" x="407988" y="3330575"/>
          <p14:tracePt t="27942" x="415925" y="3330575"/>
          <p14:tracePt t="27964" x="425450" y="3330575"/>
          <p14:tracePt t="27980" x="441325" y="3340100"/>
          <p14:tracePt t="27997" x="458788" y="3355975"/>
          <p14:tracePt t="28004" x="484188" y="3373438"/>
          <p14:tracePt t="28012" x="509588" y="3390900"/>
          <p14:tracePt t="28020" x="527050" y="3398838"/>
          <p14:tracePt t="28028" x="560388" y="3416300"/>
          <p14:tracePt t="28036" x="577850" y="3424238"/>
          <p14:tracePt t="28042" x="603250" y="3433763"/>
          <p14:tracePt t="28050" x="628650" y="3441700"/>
          <p14:tracePt t="28058" x="663575" y="3459163"/>
          <p14:tracePt t="28066" x="688975" y="3467100"/>
          <p14:tracePt t="28074" x="688975" y="3475038"/>
          <p14:tracePt t="28082" x="722313" y="3484563"/>
          <p14:tracePt t="28090" x="747713" y="3502025"/>
          <p14:tracePt t="28099" x="773113" y="3509963"/>
          <p14:tracePt t="28106" x="823913" y="3527425"/>
          <p14:tracePt t="28115" x="849313" y="3543300"/>
          <p14:tracePt t="28120" x="892175" y="3560763"/>
          <p14:tracePt t="28128" x="942975" y="3578225"/>
          <p14:tracePt t="28136" x="968375" y="3594100"/>
          <p14:tracePt t="28144" x="985838" y="3603625"/>
          <p14:tracePt t="28152" x="1036638" y="3619500"/>
          <p14:tracePt t="28160" x="1054100" y="3636963"/>
          <p14:tracePt t="28168" x="1087438" y="3654425"/>
          <p14:tracePt t="28176" x="1112838" y="3671888"/>
          <p14:tracePt t="28184" x="1138238" y="3679825"/>
          <p14:tracePt t="28192" x="1163638" y="3687763"/>
          <p14:tracePt t="28200" x="1198563" y="3705225"/>
          <p14:tracePt t="28208" x="1223963" y="3722688"/>
          <p14:tracePt t="28215" x="1241425" y="3730625"/>
          <p14:tracePt t="28222" x="1266825" y="3748088"/>
          <p14:tracePt t="28230" x="1292225" y="3756025"/>
          <p14:tracePt t="28238" x="1308100" y="3763963"/>
          <p14:tracePt t="28247" x="1325563" y="3773488"/>
          <p14:tracePt t="28254" x="1350963" y="3790950"/>
          <p14:tracePt t="28262" x="1368425" y="3798888"/>
          <p14:tracePt t="28270" x="1376363" y="3798888"/>
          <p14:tracePt t="28278" x="1385888" y="3798888"/>
          <p14:tracePt t="28286" x="1393825" y="3806825"/>
          <p14:tracePt t="28294" x="1401763" y="3816350"/>
          <p14:tracePt t="28300" x="1411288" y="3816350"/>
          <p14:tracePt t="28308" x="1427163" y="3824288"/>
          <p14:tracePt t="28316" x="1427163" y="3832225"/>
          <p14:tracePt t="28332" x="1444625" y="3841750"/>
          <p14:tracePt t="28349" x="1452563" y="3841750"/>
          <p14:tracePt t="28386" x="1462088" y="3841750"/>
          <p14:tracePt t="28410" x="1470025" y="3849688"/>
          <p14:tracePt t="28434" x="1495425" y="3857625"/>
          <p14:tracePt t="28442" x="1512888" y="3867150"/>
          <p14:tracePt t="28450" x="1546225" y="3875088"/>
          <p14:tracePt t="28458" x="1555750" y="3883025"/>
          <p14:tracePt t="28466" x="1581150" y="3892550"/>
          <p14:tracePt t="28474" x="1606550" y="3892550"/>
          <p14:tracePt t="28480" x="1614488" y="3892550"/>
          <p14:tracePt t="28488" x="1639888" y="3900488"/>
          <p14:tracePt t="28498" x="1657350" y="3900488"/>
          <p14:tracePt t="28504" x="1690688" y="3917950"/>
          <p14:tracePt t="28512" x="1708150" y="3925888"/>
          <p14:tracePt t="28520" x="1733550" y="3935413"/>
          <p14:tracePt t="28528" x="1766888" y="3935413"/>
          <p14:tracePt t="28536" x="1776413" y="3943350"/>
          <p14:tracePt t="28544" x="1793875" y="3951288"/>
          <p14:tracePt t="28552" x="1819275" y="3960813"/>
          <p14:tracePt t="28560" x="1827213" y="3960813"/>
          <p14:tracePt t="28566" x="1852613" y="3968750"/>
          <p14:tracePt t="28574" x="1870075" y="3968750"/>
          <p14:tracePt t="28582" x="1878013" y="3968750"/>
          <p14:tracePt t="28590" x="1903413" y="3976688"/>
          <p14:tracePt t="28598" x="1911350" y="3986213"/>
          <p14:tracePt t="28606" x="1920875" y="3994150"/>
          <p14:tracePt t="28615" x="1938338" y="3994150"/>
          <p14:tracePt t="28622" x="1963738" y="4011613"/>
          <p14:tracePt t="28630" x="1971675" y="4011613"/>
          <p14:tracePt t="28638" x="1979613" y="4011613"/>
          <p14:tracePt t="28647" x="1997075" y="4019550"/>
          <p14:tracePt t="28652" x="1997075" y="4027488"/>
          <p14:tracePt t="28660" x="2014538" y="4037013"/>
          <p14:tracePt t="28668" x="2022475" y="4037013"/>
          <p14:tracePt t="28676" x="2030413" y="4044950"/>
          <p14:tracePt t="28684" x="2039938" y="4044950"/>
          <p14:tracePt t="28700" x="2047875" y="4044950"/>
          <p14:tracePt t="28708" x="2055813" y="4044950"/>
          <p14:tracePt t="28732" x="2065338" y="4052888"/>
          <p14:tracePt t="28754" x="2073275" y="4052888"/>
          <p14:tracePt t="28778" x="2082800" y="4062413"/>
          <p14:tracePt t="28794" x="2098675" y="4062413"/>
          <p14:tracePt t="30468" x="2108200" y="4062413"/>
          <p14:tracePt t="30484" x="2116138" y="4062413"/>
          <p14:tracePt t="30594" x="2124075" y="4052888"/>
          <p14:tracePt t="30616" x="2133600" y="4044950"/>
          <p14:tracePt t="30640" x="2141538" y="4037013"/>
          <p14:tracePt t="30656" x="2159000" y="4027488"/>
          <p14:tracePt t="30680" x="2166938" y="4019550"/>
          <p14:tracePt t="30694" x="2184400" y="4002088"/>
          <p14:tracePt t="30702" x="2200275" y="4002088"/>
          <p14:tracePt t="30710" x="2209800" y="3994150"/>
          <p14:tracePt t="30718" x="2227263" y="3994150"/>
          <p14:tracePt t="30726" x="2243138" y="3994150"/>
          <p14:tracePt t="30742" x="2260600" y="3994150"/>
          <p14:tracePt t="30750" x="2293938" y="3986213"/>
          <p14:tracePt t="30758" x="2303463" y="3986213"/>
          <p14:tracePt t="30766" x="2328863" y="3976688"/>
          <p14:tracePt t="30774" x="2362200" y="3976688"/>
          <p14:tracePt t="30781" x="2387600" y="3976688"/>
          <p14:tracePt t="30788" x="2430463" y="3968750"/>
          <p14:tracePt t="30796" x="2447925" y="3968750"/>
          <p14:tracePt t="30804" x="2473325" y="3968750"/>
          <p14:tracePt t="30813" x="2506663" y="3968750"/>
          <p14:tracePt t="30820" x="2549525" y="3968750"/>
          <p14:tracePt t="30828" x="2566988" y="3968750"/>
          <p14:tracePt t="30836" x="2592388" y="3968750"/>
          <p14:tracePt t="30844" x="2633663" y="3968750"/>
          <p14:tracePt t="30852" x="2660650" y="3968750"/>
          <p14:tracePt t="30860" x="2693988" y="3968750"/>
          <p14:tracePt t="30866" x="2711450" y="3968750"/>
          <p14:tracePt t="30874" x="2752725" y="3968750"/>
          <p14:tracePt t="30882" x="2787650" y="3968750"/>
          <p14:tracePt t="30890" x="2830513" y="3968750"/>
          <p14:tracePt t="30898" x="2871788" y="3968750"/>
          <p14:tracePt t="30906" x="2914650" y="3968750"/>
          <p14:tracePt t="30914" x="2957513" y="3968750"/>
          <p14:tracePt t="30922" x="3016250" y="3968750"/>
          <p14:tracePt t="30930" x="3094038" y="3968750"/>
          <p14:tracePt t="30938" x="3135313" y="3968750"/>
          <p14:tracePt t="30946" x="3203575" y="3968750"/>
          <p14:tracePt t="30954" x="3238500" y="3968750"/>
          <p14:tracePt t="30960" x="3279775" y="3968750"/>
          <p14:tracePt t="30968" x="3322638" y="3968750"/>
          <p14:tracePt t="30976" x="3365500" y="3968750"/>
          <p14:tracePt t="30984" x="3416300" y="3968750"/>
          <p14:tracePt t="30992" x="3459163" y="3968750"/>
          <p14:tracePt t="31000" x="3527425" y="3968750"/>
          <p14:tracePt t="31008" x="3586163" y="3976688"/>
          <p14:tracePt t="31016" x="3662363" y="3976688"/>
          <p14:tracePt t="31024" x="3687763" y="3976688"/>
          <p14:tracePt t="31032" x="3756025" y="3986213"/>
          <p14:tracePt t="31038" x="3816350" y="3986213"/>
          <p14:tracePt t="31046" x="3857625" y="3994150"/>
          <p14:tracePt t="31054" x="3892550" y="3994150"/>
          <p14:tracePt t="31062" x="3935413" y="4002088"/>
          <p14:tracePt t="31070" x="3943350" y="4002088"/>
          <p14:tracePt t="31078" x="3960813" y="4011613"/>
          <p14:tracePt t="31086" x="3976688" y="4011613"/>
          <p14:tracePt t="31094" x="3986213" y="4011613"/>
          <p14:tracePt t="31110" x="4002088" y="4019550"/>
          <p14:tracePt t="31126" x="4011613" y="4019550"/>
          <p14:tracePt t="31132" x="4027488" y="4019550"/>
          <p14:tracePt t="31140" x="4044950" y="4019550"/>
          <p14:tracePt t="31148" x="4062413" y="4027488"/>
          <p14:tracePt t="31156" x="4070350" y="4027488"/>
          <p14:tracePt t="31172" x="4087813" y="4027488"/>
          <p14:tracePt t="31180" x="4087813" y="4037013"/>
          <p14:tracePt t="31188" x="4105275" y="4037013"/>
          <p14:tracePt t="31196" x="4121150" y="4044950"/>
          <p14:tracePt t="31204" x="4130675" y="4052888"/>
          <p14:tracePt t="31212" x="4146550" y="4052888"/>
          <p14:tracePt t="31218" x="4164013" y="4062413"/>
          <p14:tracePt t="31226" x="4181475" y="4062413"/>
          <p14:tracePt t="31234" x="4189413" y="4062413"/>
          <p14:tracePt t="31242" x="4206875" y="4062413"/>
          <p14:tracePt t="31250" x="4206875" y="4070350"/>
          <p14:tracePt t="31258" x="4214813" y="4070350"/>
          <p14:tracePt t="31274" x="4224338" y="4079875"/>
          <p14:tracePt t="31290" x="4240213" y="4087813"/>
          <p14:tracePt t="31306" x="4265613" y="4087813"/>
          <p14:tracePt t="31313" x="4275138" y="4087813"/>
          <p14:tracePt t="31320" x="4283075" y="4087813"/>
          <p14:tracePt t="31328" x="4291013" y="4095750"/>
          <p14:tracePt t="31336" x="4300538" y="4095750"/>
          <p14:tracePt t="31344" x="4308475" y="4095750"/>
          <p14:tracePt t="31352" x="4316413" y="4095750"/>
          <p14:tracePt t="31376" x="4316413" y="4105275"/>
          <p14:tracePt t="31398" x="4333875" y="4105275"/>
          <p14:tracePt t="31414" x="4351338" y="4113213"/>
          <p14:tracePt t="31430" x="4359275" y="4113213"/>
          <p14:tracePt t="31438" x="4368800" y="4113213"/>
          <p14:tracePt t="31462" x="4376738" y="4121150"/>
          <p14:tracePt t="31548" x="4384675" y="4130675"/>
          <p14:tracePt t="31570" x="4394200" y="4138613"/>
          <p14:tracePt t="31610" x="4402138" y="4138613"/>
          <p14:tracePt t="31634" x="4402138" y="4146550"/>
          <p14:tracePt t="31720" x="4402138" y="4156075"/>
          <p14:tracePt t="31736" x="4402138" y="4164013"/>
          <p14:tracePt t="31758" x="4402138" y="4171950"/>
          <p14:tracePt t="31774" x="4402138" y="4181475"/>
          <p14:tracePt t="32182" x="4402138" y="4189413"/>
          <p14:tracePt t="32197" x="4402138" y="4197350"/>
          <p14:tracePt t="32212" x="4402138" y="4206875"/>
          <p14:tracePt t="32260" x="4402138" y="4214813"/>
          <p14:tracePt t="32282" x="4394200" y="4214813"/>
          <p14:tracePt t="32298" x="4394200" y="4224338"/>
          <p14:tracePt t="32346" x="4384675" y="4224338"/>
          <p14:tracePt t="32384" x="4384675" y="4232275"/>
          <p14:tracePt t="32408" x="4368800" y="4249738"/>
          <p14:tracePt t="32448" x="4351338" y="4265613"/>
          <p14:tracePt t="32470" x="4341813" y="4275138"/>
          <p14:tracePt t="32518" x="4341813" y="4283075"/>
          <p14:tracePt t="32534" x="4325938" y="4300538"/>
          <p14:tracePt t="32556" x="4325938" y="4308475"/>
          <p14:tracePt t="32572" x="4316413" y="4308475"/>
          <p14:tracePt t="32642" x="4316413" y="4316413"/>
          <p14:tracePt t="32658" x="4308475" y="4325938"/>
          <p14:tracePt t="33026" x="4308475" y="4333875"/>
          <p14:tracePt t="33050" x="4300538" y="4341813"/>
          <p14:tracePt t="33066" x="4291013" y="4351338"/>
          <p14:tracePt t="33088" x="4275138" y="4359275"/>
          <p14:tracePt t="33112" x="4275138" y="4368800"/>
          <p14:tracePt t="33214" x="4265613" y="4368800"/>
          <p14:tracePt t="33582" x="4283075" y="4376738"/>
          <p14:tracePt t="33598" x="4291013" y="4376738"/>
          <p14:tracePt t="33620" x="4300538" y="4384675"/>
          <p14:tracePt t="33676" x="4316413" y="4384675"/>
          <p14:tracePt t="33684" x="4325938" y="4384675"/>
          <p14:tracePt t="33692" x="4341813" y="4384675"/>
          <p14:tracePt t="33698" x="4359275" y="4384675"/>
          <p14:tracePt t="33714" x="4376738" y="4384675"/>
          <p14:tracePt t="33722" x="4384675" y="4394200"/>
          <p14:tracePt t="33754" x="4394200" y="4394200"/>
          <p14:tracePt t="33770" x="4410075" y="4394200"/>
          <p14:tracePt t="33792" x="4419600" y="4394200"/>
          <p14:tracePt t="33808" x="4435475" y="4394200"/>
          <p14:tracePt t="33816" x="4445000" y="4394200"/>
          <p14:tracePt t="33824" x="4460875" y="4394200"/>
          <p14:tracePt t="33840" x="4470400" y="4394200"/>
          <p14:tracePt t="33848" x="4478338" y="4394200"/>
          <p14:tracePt t="33864" x="4495800" y="4394200"/>
          <p14:tracePt t="33872" x="4503738" y="4402138"/>
          <p14:tracePt t="33878" x="4521200" y="4402138"/>
          <p14:tracePt t="33886" x="4529138" y="4402138"/>
          <p14:tracePt t="33895" x="4538663" y="4410075"/>
          <p14:tracePt t="33902" x="4564063" y="4410075"/>
          <p14:tracePt t="33910" x="4579938" y="4419600"/>
          <p14:tracePt t="33918" x="4589463" y="4419600"/>
          <p14:tracePt t="33926" x="4597400" y="4419600"/>
          <p14:tracePt t="33934" x="4614863" y="4419600"/>
          <p14:tracePt t="33950" x="4630738" y="4419600"/>
          <p14:tracePt t="33958" x="4640263" y="4419600"/>
          <p14:tracePt t="33972" x="4648200" y="4419600"/>
          <p14:tracePt t="33980" x="4665663" y="4427538"/>
          <p14:tracePt t="33988" x="4673600" y="4427538"/>
          <p14:tracePt t="33996" x="4691063" y="4427538"/>
          <p14:tracePt t="34004" x="4716463" y="4427538"/>
          <p14:tracePt t="34012" x="4724400" y="4427538"/>
          <p14:tracePt t="34020" x="4741863" y="4427538"/>
          <p14:tracePt t="34028" x="4767263" y="4435475"/>
          <p14:tracePt t="34036" x="4784725" y="4435475"/>
          <p14:tracePt t="34045" x="4802188" y="4435475"/>
          <p14:tracePt t="34052" x="4835525" y="4435475"/>
          <p14:tracePt t="34058" x="4852988" y="4435475"/>
          <p14:tracePt t="34066" x="4878388" y="4445000"/>
          <p14:tracePt t="34074" x="4894263" y="4445000"/>
          <p14:tracePt t="34082" x="4911725" y="4445000"/>
          <p14:tracePt t="34090" x="4937125" y="4452938"/>
          <p14:tracePt t="34098" x="4954588" y="4452938"/>
          <p14:tracePt t="34106" x="4972050" y="4452938"/>
          <p14:tracePt t="34114" x="5005388" y="4452938"/>
          <p14:tracePt t="34122" x="5030788" y="4452938"/>
          <p14:tracePt t="34130" x="5048250" y="4460875"/>
          <p14:tracePt t="34136" x="5081588" y="4460875"/>
          <p14:tracePt t="34145" x="5106988" y="4460875"/>
          <p14:tracePt t="34152" x="5132388" y="4460875"/>
          <p14:tracePt t="34160" x="5157788" y="4460875"/>
          <p14:tracePt t="34168" x="5183188" y="4460875"/>
          <p14:tracePt t="34176" x="5208588" y="4460875"/>
          <p14:tracePt t="34184" x="5218113" y="4460875"/>
          <p14:tracePt t="34192" x="5243513" y="4460875"/>
          <p14:tracePt t="34200" x="5251450" y="4460875"/>
          <p14:tracePt t="34208" x="5276850" y="4460875"/>
          <p14:tracePt t="34216" x="5286375" y="4460875"/>
          <p14:tracePt t="34224" x="5311775" y="4460875"/>
          <p14:tracePt t="34231" x="5337175" y="4470400"/>
          <p14:tracePt t="34238" x="5370513" y="4470400"/>
          <p14:tracePt t="34247" x="5387975" y="4470400"/>
          <p14:tracePt t="34254" x="5413375" y="4470400"/>
          <p14:tracePt t="34262" x="5430838" y="4470400"/>
          <p14:tracePt t="34270" x="5446713" y="4470400"/>
          <p14:tracePt t="34278" x="5472113" y="4470400"/>
          <p14:tracePt t="34286" x="5489575" y="4470400"/>
          <p14:tracePt t="34295" x="5507038" y="4470400"/>
          <p14:tracePt t="34302" x="5524500" y="4470400"/>
          <p14:tracePt t="34316" x="5540375" y="4470400"/>
          <p14:tracePt t="34324" x="5549900" y="4470400"/>
          <p14:tracePt t="34356" x="5557838" y="4470400"/>
          <p14:tracePt t="34380" x="5565775" y="4470400"/>
          <p14:tracePt t="34418" x="5575300" y="4460875"/>
          <p14:tracePt t="34442" x="5583238" y="4452938"/>
          <p14:tracePt t="34466" x="5591175" y="4452938"/>
          <p14:tracePt t="34482" x="5600700" y="4445000"/>
          <p14:tracePt t="34504" x="5600700" y="4435475"/>
          <p14:tracePt t="34529" x="5616575" y="4427538"/>
          <p14:tracePt t="34545" x="5626100" y="4419600"/>
          <p14:tracePt t="34568" x="5626100" y="4402138"/>
          <p14:tracePt t="34590" x="5634038" y="4402138"/>
          <p14:tracePt t="34614" x="5641975" y="4384675"/>
          <p14:tracePt t="34630" x="5641975" y="4376738"/>
          <p14:tracePt t="34654" x="5651500" y="4376738"/>
          <p14:tracePt t="35592" x="5651500" y="4368800"/>
          <p14:tracePt t="35616" x="5651500" y="4359275"/>
          <p14:tracePt t="35640" x="5651500" y="4351338"/>
          <p14:tracePt t="35662" x="5651500" y="4341813"/>
          <p14:tracePt t="35678" x="5651500" y="4325938"/>
          <p14:tracePt t="35726" x="5651500" y="4300538"/>
          <p14:tracePt t="35740" x="5659438" y="4300538"/>
          <p14:tracePt t="35756" x="5659438" y="4283075"/>
          <p14:tracePt t="35772" x="5659438" y="4265613"/>
          <p14:tracePt t="35788" x="5659438" y="4257675"/>
          <p14:tracePt t="35804" x="5659438" y="4249738"/>
          <p14:tracePt t="35813" x="5668963" y="4240213"/>
          <p14:tracePt t="35834" x="5668963" y="4232275"/>
          <p14:tracePt t="35850" x="5676900" y="4214813"/>
          <p14:tracePt t="35866" x="5676900" y="4206875"/>
          <p14:tracePt t="35874" x="5676900" y="4189413"/>
          <p14:tracePt t="35890" x="5684838" y="4171950"/>
          <p14:tracePt t="35898" x="5694363" y="4164013"/>
          <p14:tracePt t="35906" x="5702300" y="4156075"/>
          <p14:tracePt t="35913" x="5710238" y="4138613"/>
          <p14:tracePt t="35920" x="5710238" y="4130675"/>
          <p14:tracePt t="35928" x="5727700" y="4113213"/>
          <p14:tracePt t="35936" x="5735638" y="4105275"/>
          <p14:tracePt t="35944" x="5745163" y="4087813"/>
          <p14:tracePt t="35960" x="5753100" y="4070350"/>
          <p14:tracePt t="35976" x="5761038" y="4062413"/>
          <p14:tracePt t="35984" x="5778500" y="4052888"/>
          <p14:tracePt t="35992" x="5788025" y="4037013"/>
          <p14:tracePt t="36006" x="5795963" y="4019550"/>
          <p14:tracePt t="36014" x="5813425" y="4011613"/>
          <p14:tracePt t="36022" x="5829300" y="4002088"/>
          <p14:tracePt t="36038" x="5838825" y="3994150"/>
          <p14:tracePt t="36046" x="5846763" y="3976688"/>
          <p14:tracePt t="36054" x="5864225" y="3968750"/>
          <p14:tracePt t="36063" x="5872163" y="3960813"/>
          <p14:tracePt t="36070" x="5880100" y="3951288"/>
          <p14:tracePt t="36078" x="5897563" y="3943350"/>
          <p14:tracePt t="36092" x="5905500" y="3935413"/>
          <p14:tracePt t="36100" x="5922963" y="3925888"/>
          <p14:tracePt t="36108" x="5932488" y="3917950"/>
          <p14:tracePt t="36116" x="5948363" y="3908425"/>
          <p14:tracePt t="36124" x="5957888" y="3900488"/>
          <p14:tracePt t="36132" x="5965825" y="3892550"/>
          <p14:tracePt t="36140" x="5991225" y="3883025"/>
          <p14:tracePt t="36148" x="6008688" y="3883025"/>
          <p14:tracePt t="36156" x="6008688" y="3875088"/>
          <p14:tracePt t="36170" x="6024563" y="3867150"/>
          <p14:tracePt t="36179" x="6042025" y="3857625"/>
          <p14:tracePt t="36186" x="6049963" y="3857625"/>
          <p14:tracePt t="36194" x="6084888" y="3849688"/>
          <p14:tracePt t="36202" x="6102350" y="3849688"/>
          <p14:tracePt t="36211" x="6143625" y="3849688"/>
          <p14:tracePt t="36218" x="6161088" y="3849688"/>
          <p14:tracePt t="36226" x="6211888" y="3857625"/>
          <p14:tracePt t="36234" x="6237288" y="3857625"/>
          <p14:tracePt t="36242" x="6272213" y="3867150"/>
          <p14:tracePt t="36250" x="6323013" y="3875088"/>
          <p14:tracePt t="36256" x="6338888" y="3883025"/>
          <p14:tracePt t="36264" x="6381750" y="3883025"/>
          <p14:tracePt t="36272" x="6416675" y="3883025"/>
          <p14:tracePt t="36280" x="6442075" y="3892550"/>
          <p14:tracePt t="36288" x="6457950" y="3892550"/>
          <p14:tracePt t="36296" x="6500813" y="3892550"/>
          <p14:tracePt t="36304" x="6526213" y="3892550"/>
          <p14:tracePt t="36313" x="6551613" y="3892550"/>
          <p14:tracePt t="36320" x="6569075" y="3892550"/>
          <p14:tracePt t="36328" x="6586538" y="3892550"/>
          <p14:tracePt t="36336" x="6611938" y="3892550"/>
          <p14:tracePt t="36350" x="6627813" y="3892550"/>
          <p14:tracePt t="36358" x="6637338" y="3892550"/>
          <p14:tracePt t="36366" x="6645275" y="3900488"/>
          <p14:tracePt t="36374" x="6662738" y="3908425"/>
          <p14:tracePt t="36382" x="6696075" y="3925888"/>
          <p14:tracePt t="36390" x="6731000" y="3943350"/>
          <p14:tracePt t="36398" x="6756400" y="3951288"/>
          <p14:tracePt t="36406" x="6781800" y="3968750"/>
          <p14:tracePt t="36414" x="6799263" y="3976688"/>
          <p14:tracePt t="36422" x="6824663" y="3994150"/>
          <p14:tracePt t="36430" x="6840538" y="3994150"/>
          <p14:tracePt t="36436" x="6858000" y="4002088"/>
          <p14:tracePt t="36452" x="6858000" y="4011613"/>
          <p14:tracePt t="36461" x="6875463" y="4019550"/>
          <p14:tracePt t="36484" x="6883400" y="4027488"/>
          <p14:tracePt t="36500" x="6891338" y="4044950"/>
          <p14:tracePt t="36516" x="6908800" y="4070350"/>
          <p14:tracePt t="36522" x="6916738" y="4087813"/>
          <p14:tracePt t="36530" x="6926263" y="4087813"/>
          <p14:tracePt t="36538" x="6934200" y="4105275"/>
          <p14:tracePt t="36546" x="6943725" y="4121150"/>
          <p14:tracePt t="36554" x="6943725" y="4130675"/>
          <p14:tracePt t="36563" x="6951663" y="4156075"/>
          <p14:tracePt t="36570" x="6959600" y="4164013"/>
          <p14:tracePt t="36579" x="6969125" y="4171950"/>
          <p14:tracePt t="36586" x="6969125" y="4181475"/>
          <p14:tracePt t="36594" x="6977063" y="4197350"/>
          <p14:tracePt t="36648" x="6977063" y="4206875"/>
          <p14:tracePt t="36672" x="6977063" y="4224338"/>
          <p14:tracePt t="36688" x="6977063" y="4240213"/>
          <p14:tracePt t="36702" x="6977063" y="4249738"/>
          <p14:tracePt t="36710" x="6977063" y="4265613"/>
          <p14:tracePt t="36766" x="6977063" y="4275138"/>
          <p14:tracePt t="37024" x="6985000" y="4283075"/>
          <p14:tracePt t="37048" x="7002463" y="4291013"/>
          <p14:tracePt t="37054" x="7002463" y="4308475"/>
          <p14:tracePt t="37062" x="7010400" y="4316413"/>
          <p14:tracePt t="37078" x="7019925" y="4325938"/>
          <p14:tracePt t="37094" x="7027863" y="4333875"/>
          <p14:tracePt t="37524" x="7019925" y="4333875"/>
          <p14:tracePt t="37548" x="7019925" y="4325938"/>
          <p14:tracePt t="37586" x="7019925" y="4316413"/>
          <p14:tracePt t="37610" x="7019925" y="4308475"/>
          <p14:tracePt t="37634" x="7010400" y="4300538"/>
          <p14:tracePt t="37650" x="7010400" y="4291013"/>
          <p14:tracePt t="37674" x="7010400" y="4283075"/>
          <p14:tracePt t="37696" x="7010400" y="4265613"/>
          <p14:tracePt t="37712" x="7002463" y="4257675"/>
          <p14:tracePt t="37729" x="7002463" y="4249738"/>
          <p14:tracePt t="37744" x="7002463" y="4240213"/>
          <p14:tracePt t="37766" x="7002463" y="4232275"/>
          <p14:tracePt t="37790" x="7002463" y="4224338"/>
          <p14:tracePt t="37806" x="7002463" y="4206875"/>
          <p14:tracePt t="37830" x="7002463" y="4197350"/>
          <p14:tracePt t="37846" x="7002463" y="4189413"/>
          <p14:tracePt t="37868" x="7002463" y="4171950"/>
          <p14:tracePt t="37876" x="7002463" y="4156075"/>
          <p14:tracePt t="37892" x="7002463" y="4138613"/>
          <p14:tracePt t="37908" x="7010400" y="4121150"/>
          <p14:tracePt t="37916" x="7010400" y="4105275"/>
          <p14:tracePt t="37924" x="7019925" y="4105275"/>
          <p14:tracePt t="37932" x="7027863" y="4095750"/>
          <p14:tracePt t="37940" x="7035800" y="4079875"/>
          <p14:tracePt t="37970" x="7053263" y="4062413"/>
          <p14:tracePt t="37986" x="7061200" y="4044950"/>
          <p14:tracePt t="37994" x="7096125" y="4019550"/>
          <p14:tracePt t="38002" x="7113588" y="4011613"/>
          <p14:tracePt t="38010" x="7138988" y="3994150"/>
          <p14:tracePt t="38018" x="7146925" y="3986213"/>
          <p14:tracePt t="38026" x="7180263" y="3968750"/>
          <p14:tracePt t="38032" x="7205663" y="3951288"/>
          <p14:tracePt t="38040" x="7232650" y="3943350"/>
          <p14:tracePt t="38048" x="7265988" y="3925888"/>
          <p14:tracePt t="38056" x="7308850" y="3908425"/>
          <p14:tracePt t="38064" x="7334250" y="3900488"/>
          <p14:tracePt t="38072" x="7377113" y="3892550"/>
          <p14:tracePt t="38080" x="7402513" y="3892550"/>
          <p14:tracePt t="38088" x="7435850" y="3892550"/>
          <p14:tracePt t="38096" x="7478713" y="3883025"/>
          <p14:tracePt t="38104" x="7504113" y="3883025"/>
          <p14:tracePt t="38112" x="7546975" y="3883025"/>
          <p14:tracePt t="38118" x="7572375" y="3883025"/>
          <p14:tracePt t="38126" x="7613650" y="3883025"/>
          <p14:tracePt t="38134" x="7639050" y="3883025"/>
          <p14:tracePt t="38142" x="7681913" y="3883025"/>
          <p14:tracePt t="38150" x="7724775" y="3883025"/>
          <p14:tracePt t="38158" x="7767638" y="3883025"/>
          <p14:tracePt t="38166" x="7793038" y="3883025"/>
          <p14:tracePt t="38174" x="7818438" y="3892550"/>
          <p14:tracePt t="38182" x="7843838" y="3892550"/>
          <p14:tracePt t="38190" x="7861300" y="3900488"/>
          <p14:tracePt t="38196" x="7894638" y="3908425"/>
          <p14:tracePt t="38204" x="7902575" y="3908425"/>
          <p14:tracePt t="38212" x="7920038" y="3908425"/>
          <p14:tracePt t="38220" x="7937500" y="3917950"/>
          <p14:tracePt t="38228" x="7962900" y="3925888"/>
          <p14:tracePt t="38236" x="7970838" y="3935413"/>
          <p14:tracePt t="38244" x="7980363" y="3943350"/>
          <p14:tracePt t="38252" x="8005763" y="3951288"/>
          <p14:tracePt t="38260" x="8013700" y="3951288"/>
          <p14:tracePt t="38268" x="8031163" y="3960813"/>
          <p14:tracePt t="38277" x="8039100" y="3968750"/>
          <p14:tracePt t="38284" x="8064500" y="3986213"/>
          <p14:tracePt t="38290" x="8074025" y="3986213"/>
          <p14:tracePt t="38298" x="8089900" y="3994150"/>
          <p14:tracePt t="38306" x="8099425" y="3994150"/>
          <p14:tracePt t="38314" x="8124825" y="4011613"/>
          <p14:tracePt t="38322" x="8140700" y="4019550"/>
          <p14:tracePt t="38338" x="8158163" y="4027488"/>
          <p14:tracePt t="38346" x="8166100" y="4027488"/>
          <p14:tracePt t="38354" x="8175625" y="4027488"/>
          <p14:tracePt t="38362" x="8183563" y="4037013"/>
          <p14:tracePt t="38370" x="8191500" y="4044950"/>
          <p14:tracePt t="38377" x="8201025" y="4044950"/>
          <p14:tracePt t="38392" x="8218488" y="4052888"/>
          <p14:tracePt t="38408" x="8218488" y="4062413"/>
          <p14:tracePt t="38424" x="8226425" y="4079875"/>
          <p14:tracePt t="38440" x="8234363" y="4087813"/>
          <p14:tracePt t="38456" x="8234363" y="4095750"/>
          <p14:tracePt t="38470" x="8243888" y="4113213"/>
          <p14:tracePt t="38510" x="8243888" y="4121150"/>
          <p14:tracePt t="38534" x="8243888" y="4138613"/>
          <p14:tracePt t="38550" x="8243888" y="4146550"/>
          <p14:tracePt t="38564" x="8243888" y="4164013"/>
          <p14:tracePt t="38572" x="8243888" y="4171950"/>
          <p14:tracePt t="38612" x="8243888" y="4181475"/>
          <p14:tracePt t="38714" x="8243888" y="4197350"/>
          <p14:tracePt t="38744" x="8243888" y="4214813"/>
          <p14:tracePt t="38760" x="8226425" y="4232275"/>
          <p14:tracePt t="38777" x="8208963" y="4240213"/>
          <p14:tracePt t="38784" x="8201025" y="4257675"/>
          <p14:tracePt t="38792" x="8183563" y="4265613"/>
          <p14:tracePt t="38800" x="8158163" y="4283075"/>
          <p14:tracePt t="38808" x="8115300" y="4300538"/>
          <p14:tracePt t="38816" x="8081963" y="4316413"/>
          <p14:tracePt t="38822" x="8031163" y="4325938"/>
          <p14:tracePt t="38830" x="7988300" y="4359275"/>
          <p14:tracePt t="38838" x="7937500" y="4368800"/>
          <p14:tracePt t="38846" x="7861300" y="4402138"/>
          <p14:tracePt t="38854" x="7818438" y="4410075"/>
          <p14:tracePt t="38862" x="7742238" y="4427538"/>
          <p14:tracePt t="38870" x="7666038" y="4460875"/>
          <p14:tracePt t="38878" x="7605713" y="4478338"/>
          <p14:tracePt t="38886" x="7504113" y="4513263"/>
          <p14:tracePt t="38895" x="7410450" y="4546600"/>
          <p14:tracePt t="38902" x="7299325" y="4579938"/>
          <p14:tracePt t="38910" x="7129463" y="4622800"/>
          <p14:tracePt t="38916" x="6994525" y="4657725"/>
          <p14:tracePt t="38924" x="6832600" y="4683125"/>
          <p14:tracePt t="38932" x="6637338" y="4708525"/>
          <p14:tracePt t="38940" x="6450013" y="4733925"/>
          <p14:tracePt t="38948" x="6305550" y="4759325"/>
          <p14:tracePt t="38956" x="6153150" y="4775200"/>
          <p14:tracePt t="38964" x="5991225" y="4792663"/>
          <p14:tracePt t="38972" x="5880100" y="4810125"/>
          <p14:tracePt t="38980" x="5753100" y="4818063"/>
          <p14:tracePt t="38988" x="5634038" y="4827588"/>
          <p14:tracePt t="38996" x="5532438" y="4843463"/>
          <p14:tracePt t="39002" x="5446713" y="4852988"/>
          <p14:tracePt t="39010" x="5380038" y="4860925"/>
          <p14:tracePt t="39018" x="5276850" y="4878388"/>
          <p14:tracePt t="39027" x="5192713" y="4886325"/>
          <p14:tracePt t="39034" x="5073650" y="4911725"/>
          <p14:tracePt t="39042" x="4962525" y="4919663"/>
          <p14:tracePt t="39050" x="4835525" y="4919663"/>
          <p14:tracePt t="39058" x="4691063" y="4929188"/>
          <p14:tracePt t="39066" x="4589463" y="4929188"/>
          <p14:tracePt t="39074" x="4495800" y="4929188"/>
          <p14:tracePt t="39080" x="4410075" y="4929188"/>
          <p14:tracePt t="39088" x="4325938" y="4929188"/>
          <p14:tracePt t="39096" x="4283075" y="4929188"/>
          <p14:tracePt t="39104" x="4249738" y="4929188"/>
          <p14:tracePt t="39112" x="4224338" y="4929188"/>
          <p14:tracePt t="39120" x="4206875" y="4929188"/>
          <p14:tracePt t="39128" x="4197350" y="4929188"/>
          <p14:tracePt t="39136" x="4181475" y="4929188"/>
          <p14:tracePt t="39152" x="4146550" y="4929188"/>
          <p14:tracePt t="39160" x="4138613" y="4929188"/>
          <p14:tracePt t="39168" x="4121150" y="4929188"/>
          <p14:tracePt t="39174" x="4095750" y="4929188"/>
          <p14:tracePt t="39190" x="4079875" y="4929188"/>
          <p14:tracePt t="39198" x="4070350" y="4929188"/>
          <p14:tracePt t="39214" x="4052888" y="4919663"/>
          <p14:tracePt t="39230" x="4044950" y="4911725"/>
          <p14:tracePt t="39238" x="4037013" y="4911725"/>
          <p14:tracePt t="39254" x="4019550" y="4903788"/>
          <p14:tracePt t="39260" x="4011613" y="4903788"/>
          <p14:tracePt t="39268" x="3994150" y="4894263"/>
          <p14:tracePt t="39277" x="3960813" y="4894263"/>
          <p14:tracePt t="39284" x="3951288" y="4894263"/>
          <p14:tracePt t="39292" x="3943350" y="4894263"/>
          <p14:tracePt t="39300" x="3935413" y="4894263"/>
          <p14:tracePt t="39308" x="3925888" y="4894263"/>
          <p14:tracePt t="39316" x="3908425" y="4894263"/>
          <p14:tracePt t="39324" x="3900488" y="4894263"/>
          <p14:tracePt t="39332" x="3875088" y="4894263"/>
          <p14:tracePt t="39340" x="3857625" y="4894263"/>
          <p14:tracePt t="39354" x="3824288" y="4886325"/>
          <p14:tracePt t="39362" x="3806825" y="4886325"/>
          <p14:tracePt t="39370" x="3773488" y="4886325"/>
          <p14:tracePt t="39378" x="3748088" y="4886325"/>
          <p14:tracePt t="39386" x="3713163" y="4878388"/>
          <p14:tracePt t="39394" x="3671888" y="4878388"/>
          <p14:tracePt t="39402" x="3629025" y="4878388"/>
          <p14:tracePt t="39410" x="3603625" y="4868863"/>
          <p14:tracePt t="39418" x="3560763" y="4868863"/>
          <p14:tracePt t="39427" x="3517900" y="4868863"/>
          <p14:tracePt t="39434" x="3475038" y="4868863"/>
          <p14:tracePt t="39440" x="3433763" y="4868863"/>
          <p14:tracePt t="39448" x="3390900" y="4868863"/>
          <p14:tracePt t="39456" x="3365500" y="4868863"/>
          <p14:tracePt t="39464" x="3322638" y="4868863"/>
          <p14:tracePt t="39472" x="3279775" y="4868863"/>
          <p14:tracePt t="39480" x="3254375" y="4868863"/>
          <p14:tracePt t="39488" x="3238500" y="4868863"/>
          <p14:tracePt t="39496" x="3211513" y="4860925"/>
          <p14:tracePt t="39504" x="3186113" y="4860925"/>
          <p14:tracePt t="39512" x="3160713" y="4860925"/>
          <p14:tracePt t="39518" x="3135313" y="4852988"/>
          <p14:tracePt t="39527" x="3109913" y="4852988"/>
          <p14:tracePt t="39534" x="3101975" y="4852988"/>
          <p14:tracePt t="39542" x="3076575" y="4843463"/>
          <p14:tracePt t="39550" x="3067050" y="4843463"/>
          <p14:tracePt t="39558" x="3041650" y="4835525"/>
          <p14:tracePt t="39566" x="3033713" y="4835525"/>
          <p14:tracePt t="39574" x="3008313" y="4835525"/>
          <p14:tracePt t="39582" x="2974975" y="4827588"/>
          <p14:tracePt t="39590" x="2949575" y="4827588"/>
          <p14:tracePt t="39598" x="2922588" y="4827588"/>
          <p14:tracePt t="39606" x="2906713" y="4818063"/>
          <p14:tracePt t="39612" x="2871788" y="4810125"/>
          <p14:tracePt t="39620" x="2846388" y="4802188"/>
          <p14:tracePt t="39628" x="2838450" y="4792663"/>
          <p14:tracePt t="39636" x="2830513" y="4784725"/>
          <p14:tracePt t="39645" x="2820988" y="4784725"/>
          <p14:tracePt t="39652" x="2813050" y="4784725"/>
          <p14:tracePt t="39677" x="2805113" y="4775200"/>
          <p14:tracePt t="39698" x="2795588" y="4775200"/>
          <p14:tracePt t="39722" x="2787650" y="4767263"/>
          <p14:tracePt t="39738" x="2762250" y="4749800"/>
          <p14:tracePt t="39754" x="2744788" y="4733925"/>
          <p14:tracePt t="39762" x="2727325" y="4733925"/>
          <p14:tracePt t="39770" x="2727325" y="4724400"/>
          <p14:tracePt t="39778" x="2711450" y="4708525"/>
          <p14:tracePt t="39784" x="2701925" y="4708525"/>
          <p14:tracePt t="39800" x="2701925" y="4699000"/>
          <p14:tracePt t="39824" x="2693988" y="4691063"/>
          <p14:tracePt t="39848" x="2693988" y="4683125"/>
          <p14:tracePt t="39864" x="2693988" y="4657725"/>
          <p14:tracePt t="39870" x="2693988" y="4648200"/>
          <p14:tracePt t="39886" x="2693988" y="4640263"/>
          <p14:tracePt t="39894" x="2693988" y="4622800"/>
          <p14:tracePt t="39910" x="2693988" y="4605338"/>
          <p14:tracePt t="39918" x="2693988" y="4597400"/>
          <p14:tracePt t="39934" x="2693988" y="4589463"/>
          <p14:tracePt t="39942" x="2693988" y="4579938"/>
          <p14:tracePt t="39958" x="2693988" y="4572000"/>
          <p14:tracePt t="39972" x="2701925" y="4554538"/>
          <p14:tracePt t="39988" x="2711450" y="4546600"/>
          <p14:tracePt t="39996" x="2727325" y="4538663"/>
          <p14:tracePt t="40012" x="2727325" y="4521200"/>
          <p14:tracePt t="40020" x="2744788" y="4513263"/>
          <p14:tracePt t="40036" x="2762250" y="4495800"/>
          <p14:tracePt t="40045" x="2770188" y="4486275"/>
          <p14:tracePt t="40058" x="2778125" y="4486275"/>
          <p14:tracePt t="40074" x="2787650" y="4486275"/>
          <p14:tracePt t="40090" x="2805113" y="4478338"/>
          <p14:tracePt t="40106" x="2813050" y="4470400"/>
          <p14:tracePt t="40122" x="2838450" y="4460875"/>
          <p14:tracePt t="40130" x="2863850" y="4460875"/>
          <p14:tracePt t="40136" x="2889250" y="4452938"/>
          <p14:tracePt t="40145" x="2914650" y="4452938"/>
          <p14:tracePt t="40152" x="2949575" y="4452938"/>
          <p14:tracePt t="40160" x="2957513" y="4452938"/>
          <p14:tracePt t="40168" x="2974975" y="4445000"/>
          <p14:tracePt t="40176" x="3000375" y="4445000"/>
          <p14:tracePt t="40184" x="3008313" y="4445000"/>
          <p14:tracePt t="40192" x="3033713" y="4445000"/>
          <p14:tracePt t="40200" x="3051175" y="4445000"/>
          <p14:tracePt t="40216" x="3067050" y="4445000"/>
          <p14:tracePt t="40224" x="3101975" y="4445000"/>
          <p14:tracePt t="40230" x="3109913" y="4445000"/>
          <p14:tracePt t="40238" x="3135313" y="4445000"/>
          <p14:tracePt t="40246" x="3152775" y="4445000"/>
          <p14:tracePt t="40254" x="3186113" y="4445000"/>
          <p14:tracePt t="40262" x="3228975" y="4445000"/>
          <p14:tracePt t="40270" x="3254375" y="4445000"/>
          <p14:tracePt t="40278" x="3279775" y="4445000"/>
          <p14:tracePt t="40286" x="3297238" y="4445000"/>
          <p14:tracePt t="40294" x="3330575" y="4445000"/>
          <p14:tracePt t="40302" x="3355975" y="4445000"/>
          <p14:tracePt t="40316" x="3390900" y="4445000"/>
          <p14:tracePt t="40324" x="3408363" y="4445000"/>
          <p14:tracePt t="40332" x="3416300" y="4445000"/>
          <p14:tracePt t="40340" x="3441700" y="4445000"/>
          <p14:tracePt t="40348" x="3449638" y="4445000"/>
          <p14:tracePt t="40356" x="3475038" y="4445000"/>
          <p14:tracePt t="40364" x="3502025" y="4445000"/>
          <p14:tracePt t="40372" x="3509963" y="4445000"/>
          <p14:tracePt t="40380" x="3517900" y="4445000"/>
          <p14:tracePt t="40388" x="3543300" y="4445000"/>
          <p14:tracePt t="40396" x="3560763" y="4445000"/>
          <p14:tracePt t="40402" x="3568700" y="4445000"/>
          <p14:tracePt t="40410" x="3578225" y="4452938"/>
          <p14:tracePt t="40418" x="3603625" y="4460875"/>
          <p14:tracePt t="40426" x="3619500" y="4460875"/>
          <p14:tracePt t="40434" x="3646488" y="4470400"/>
          <p14:tracePt t="40443" x="3654425" y="4478338"/>
          <p14:tracePt t="40450" x="3679825" y="4478338"/>
          <p14:tracePt t="40458" x="3705225" y="4486275"/>
          <p14:tracePt t="40466" x="3713163" y="4486275"/>
          <p14:tracePt t="40474" x="3722688" y="4486275"/>
          <p14:tracePt t="40482" x="3730625" y="4486275"/>
          <p14:tracePt t="40528" x="3738563" y="4495800"/>
          <p14:tracePt t="40552" x="3763963" y="4513263"/>
          <p14:tracePt t="40560" x="3773488" y="4521200"/>
          <p14:tracePt t="40568" x="3781425" y="4521200"/>
          <p14:tracePt t="40582" x="3798888" y="4529138"/>
          <p14:tracePt t="40590" x="3798888" y="4538663"/>
          <p14:tracePt t="40598" x="3816350" y="4546600"/>
          <p14:tracePt t="40606" x="3824288" y="4554538"/>
          <p14:tracePt t="40622" x="3824288" y="4572000"/>
          <p14:tracePt t="40630" x="3832225" y="4579938"/>
          <p14:tracePt t="40646" x="3832225" y="4589463"/>
          <p14:tracePt t="40676" x="3832225" y="4597400"/>
          <p14:tracePt t="40693" x="3832225" y="4605338"/>
          <p14:tracePt t="40740" x="3832225" y="4622800"/>
          <p14:tracePt t="40754" x="3832225" y="4630738"/>
          <p14:tracePt t="40770" x="3832225" y="4648200"/>
          <p14:tracePt t="40786" x="3832225" y="4665663"/>
          <p14:tracePt t="40802" x="3832225" y="4673600"/>
          <p14:tracePt t="40810" x="3832225" y="4683125"/>
          <p14:tracePt t="40818" x="3824288" y="4699000"/>
          <p14:tracePt t="40834" x="3824288" y="4708525"/>
          <p14:tracePt t="40840" x="3816350" y="4716463"/>
          <p14:tracePt t="40848" x="3816350" y="4724400"/>
          <p14:tracePt t="40864" x="3806825" y="4733925"/>
          <p14:tracePt t="40880" x="3806825" y="4741863"/>
          <p14:tracePt t="40896" x="3806825" y="4749800"/>
          <p14:tracePt t="40912" x="3798888" y="4767263"/>
          <p14:tracePt t="40928" x="3790950" y="4784725"/>
          <p14:tracePt t="40943" x="3781425" y="4792663"/>
          <p14:tracePt t="40958" x="3773488" y="4792663"/>
          <p14:tracePt t="40982" x="3773488" y="4802188"/>
          <p14:tracePt t="44534" x="3756025" y="4802188"/>
          <p14:tracePt t="44542" x="3722688" y="4802188"/>
          <p14:tracePt t="44550" x="3679825" y="4802188"/>
          <p14:tracePt t="44558" x="3636963" y="4802188"/>
          <p14:tracePt t="44566" x="3568700" y="4802188"/>
          <p14:tracePt t="44575" x="3492500" y="4792663"/>
          <p14:tracePt t="44582" x="3408363" y="4775200"/>
          <p14:tracePt t="44590" x="3305175" y="4767263"/>
          <p14:tracePt t="44596" x="3195638" y="4759325"/>
          <p14:tracePt t="44604" x="3076575" y="4741863"/>
          <p14:tracePt t="44612" x="2949575" y="4724400"/>
          <p14:tracePt t="44620" x="2805113" y="4699000"/>
          <p14:tracePt t="44628" x="2676525" y="4665663"/>
          <p14:tracePt t="44636" x="2506663" y="4597400"/>
          <p14:tracePt t="44644" x="2319338" y="4529138"/>
          <p14:tracePt t="44652" x="2108200" y="4435475"/>
          <p14:tracePt t="44660" x="1920875" y="4341813"/>
          <p14:tracePt t="44668" x="1674813" y="4232275"/>
          <p14:tracePt t="44677" x="1444625" y="4087813"/>
          <p14:tracePt t="44682" x="1155700" y="3908425"/>
          <p14:tracePt t="44690" x="833438" y="3636963"/>
          <p14:tracePt t="44698" x="501650" y="3348038"/>
          <p14:tracePt t="44706" x="169863" y="305117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720000" y="144000"/>
            <a:ext cx="2071702" cy="1143000"/>
          </a:xfrm>
        </p:spPr>
        <p:txBody>
          <a:bodyPr>
            <a:normAutofit/>
          </a:bodyPr>
          <a:lstStyle/>
          <a:p>
            <a:pPr algn="l"/>
            <a:r>
              <a:rPr lang="zh-CN" altLang="en-US" sz="2800" b="1" dirty="0">
                <a:solidFill>
                  <a:schemeClr val="bg1">
                    <a:lumMod val="65000"/>
                  </a:schemeClr>
                </a:solidFill>
                <a:latin typeface="华文仿宋" pitchFamily="2" charset="-122"/>
                <a:ea typeface="华文仿宋" pitchFamily="2" charset="-122"/>
                <a:cs typeface="+mn-cs"/>
              </a:rPr>
              <a:t>本课程由</a:t>
            </a:r>
          </a:p>
        </p:txBody>
      </p:sp>
      <p:pic>
        <p:nvPicPr>
          <p:cNvPr id="3"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83" t="27596" r="57850" b="39523"/>
          <a:stretch>
            <a:fillRect/>
          </a:stretch>
        </p:blipFill>
        <p:spPr bwMode="auto">
          <a:xfrm>
            <a:off x="1526420" y="2846096"/>
            <a:ext cx="797538" cy="72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1312" b="22238"/>
          <a:stretch>
            <a:fillRect/>
          </a:stretch>
        </p:blipFill>
        <p:spPr bwMode="auto">
          <a:xfrm>
            <a:off x="1598420" y="3949162"/>
            <a:ext cx="704473" cy="67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8520" y="1988840"/>
            <a:ext cx="505049" cy="50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2555776" y="1988840"/>
            <a:ext cx="46815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北京协和医院老年医学科</a:t>
            </a:r>
          </a:p>
        </p:txBody>
      </p:sp>
      <p:sp>
        <p:nvSpPr>
          <p:cNvPr id="11" name="矩形 10"/>
          <p:cNvSpPr/>
          <p:nvPr/>
        </p:nvSpPr>
        <p:spPr>
          <a:xfrm>
            <a:off x="2570420" y="2977162"/>
            <a:ext cx="57150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北京协和医院安宁缓和医疗组</a:t>
            </a:r>
          </a:p>
        </p:txBody>
      </p:sp>
      <p:sp>
        <p:nvSpPr>
          <p:cNvPr id="12" name="矩形 11"/>
          <p:cNvSpPr/>
          <p:nvPr/>
        </p:nvSpPr>
        <p:spPr>
          <a:xfrm>
            <a:off x="2555744" y="3989104"/>
            <a:ext cx="588302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中国老年保健医学研究会缓和医疗分会</a:t>
            </a:r>
          </a:p>
        </p:txBody>
      </p:sp>
      <p:sp>
        <p:nvSpPr>
          <p:cNvPr id="9" name="矩形 8"/>
          <p:cNvSpPr/>
          <p:nvPr/>
        </p:nvSpPr>
        <p:spPr>
          <a:xfrm>
            <a:off x="6643702" y="5715016"/>
            <a:ext cx="16209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lumMod val="65000"/>
                  </a:prstClr>
                </a:solidFill>
                <a:effectLst/>
                <a:uLnTx/>
                <a:uFillTx/>
                <a:latin typeface="华文仿宋" pitchFamily="2" charset="-122"/>
                <a:ea typeface="华文仿宋" pitchFamily="2" charset="-122"/>
                <a:cs typeface="+mn-cs"/>
              </a:rPr>
              <a:t>联合推出</a:t>
            </a:r>
            <a:endParaRPr kumimoji="0" lang="zh-CN" altLang="en-US" sz="1800" b="0" i="0" u="none" strike="noStrike" kern="1200" cap="none" spc="0" normalizeH="0" baseline="0" noProof="0" dirty="0">
              <a:ln>
                <a:noFill/>
              </a:ln>
              <a:solidFill>
                <a:prstClr val="white">
                  <a:lumMod val="65000"/>
                </a:prstClr>
              </a:solidFill>
              <a:effectLst/>
              <a:uLnTx/>
              <a:uFillTx/>
              <a:latin typeface="Calibri"/>
              <a:ea typeface="宋体" panose="02010600030101010101" pitchFamily="2" charset="-122"/>
              <a:cs typeface="+mn-cs"/>
            </a:endParaRPr>
          </a:p>
        </p:txBody>
      </p:sp>
      <p:cxnSp>
        <p:nvCxnSpPr>
          <p:cNvPr id="14" name="直接连接符 13"/>
          <p:cNvCxnSpPr/>
          <p:nvPr/>
        </p:nvCxnSpPr>
        <p:spPr>
          <a:xfrm rot="5400000">
            <a:off x="429390" y="785000"/>
            <a:ext cx="428628" cy="1588"/>
          </a:xfrm>
          <a:prstGeom prst="line">
            <a:avLst/>
          </a:prstGeom>
          <a:noFill/>
          <a:ln w="50800" cap="flat" cmpd="sng" algn="ctr">
            <a:solidFill>
              <a:sysClr val="window" lastClr="FFFFFF">
                <a:lumMod val="65000"/>
              </a:sysClr>
            </a:solidFill>
            <a:prstDash val="solid"/>
          </a:ln>
          <a:effectLst/>
        </p:spPr>
      </p:cxnSp>
      <p:cxnSp>
        <p:nvCxnSpPr>
          <p:cNvPr id="15" name="直接连接符 14"/>
          <p:cNvCxnSpPr/>
          <p:nvPr/>
        </p:nvCxnSpPr>
        <p:spPr>
          <a:xfrm rot="16200000" flipH="1">
            <a:off x="57186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8146800" y="5928536"/>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8144693" y="5999975"/>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D3CA36-2195-4B33-9E47-FEC9FF7D7BFE}"/>
              </a:ext>
            </a:extLst>
          </p:cNvPr>
          <p:cNvSpPr>
            <a:spLocks noGrp="1"/>
          </p:cNvSpPr>
          <p:nvPr>
            <p:ph type="title"/>
          </p:nvPr>
        </p:nvSpPr>
        <p:spPr>
          <a:xfrm>
            <a:off x="971600" y="-60469"/>
            <a:ext cx="8229600" cy="1143000"/>
          </a:xfrm>
        </p:spPr>
        <p:txBody>
          <a:bodyPr>
            <a:normAutofit/>
          </a:bodyPr>
          <a:lstStyle/>
          <a:p>
            <a:pPr algn="ctr" defTabSz="1217613" eaLnBrk="1" hangingPunct="1"/>
            <a:r>
              <a:rPr lang="zh-CN" altLang="en-US" dirty="0"/>
              <a:t>ESRD常见症状的治疗</a:t>
            </a:r>
          </a:p>
        </p:txBody>
      </p:sp>
      <p:graphicFrame>
        <p:nvGraphicFramePr>
          <p:cNvPr id="4" name="内容占位符 4">
            <a:extLst>
              <a:ext uri="{FF2B5EF4-FFF2-40B4-BE49-F238E27FC236}">
                <a16:creationId xmlns:a16="http://schemas.microsoft.com/office/drawing/2014/main" id="{1E903004-9B69-415A-A5A9-0EB5778D8C87}"/>
              </a:ext>
            </a:extLst>
          </p:cNvPr>
          <p:cNvGraphicFramePr>
            <a:graphicFrameLocks noGrp="1"/>
          </p:cNvGraphicFramePr>
          <p:nvPr>
            <p:ph idx="1"/>
            <p:extLst>
              <p:ext uri="{D42A27DB-BD31-4B8C-83A1-F6EECF244321}">
                <p14:modId xmlns:p14="http://schemas.microsoft.com/office/powerpoint/2010/main" val="2107885294"/>
              </p:ext>
            </p:extLst>
          </p:nvPr>
        </p:nvGraphicFramePr>
        <p:xfrm>
          <a:off x="914747" y="1472847"/>
          <a:ext cx="7314506" cy="3087624"/>
        </p:xfrm>
        <a:graphic>
          <a:graphicData uri="http://schemas.openxmlformats.org/drawingml/2006/table">
            <a:tbl>
              <a:tblPr firstRow="1" bandRow="1">
                <a:tableStyleId>{5C22544A-7EE6-4342-B048-85BDC9FD1C3A}</a:tableStyleId>
              </a:tblPr>
              <a:tblGrid>
                <a:gridCol w="800841">
                  <a:extLst>
                    <a:ext uri="{9D8B030D-6E8A-4147-A177-3AD203B41FA5}">
                      <a16:colId xmlns:a16="http://schemas.microsoft.com/office/drawing/2014/main" val="20000"/>
                    </a:ext>
                  </a:extLst>
                </a:gridCol>
                <a:gridCol w="6513665">
                  <a:extLst>
                    <a:ext uri="{9D8B030D-6E8A-4147-A177-3AD203B41FA5}">
                      <a16:colId xmlns:a16="http://schemas.microsoft.com/office/drawing/2014/main" val="20001"/>
                    </a:ext>
                  </a:extLst>
                </a:gridCol>
              </a:tblGrid>
              <a:tr h="175512">
                <a:tc>
                  <a:txBody>
                    <a:bodyPr/>
                    <a:lstStyle/>
                    <a:p>
                      <a:pPr>
                        <a:lnSpc>
                          <a:spcPct val="150000"/>
                        </a:lnSpc>
                        <a:buNone/>
                      </a:pPr>
                      <a:r>
                        <a:rPr lang="zh-CN" altLang="en-US" sz="2000" b="1" kern="1200" dirty="0">
                          <a:solidFill>
                            <a:schemeClr val="bg1"/>
                          </a:solidFill>
                          <a:latin typeface="Arial" panose="020B0604020202090204" pitchFamily="34" charset="0"/>
                          <a:ea typeface="+mn-ea"/>
                          <a:cs typeface="+mn-cs"/>
                        </a:rPr>
                        <a:t>症状</a:t>
                      </a:r>
                      <a:endParaRPr lang="en-US" altLang="zh-CN" sz="2000" b="1" kern="1200" dirty="0">
                        <a:solidFill>
                          <a:schemeClr val="bg1"/>
                        </a:solidFill>
                        <a:latin typeface="Arial" panose="020B0604020202090204" pitchFamily="34" charset="0"/>
                        <a:ea typeface="+mn-ea"/>
                        <a:cs typeface="+mn-cs"/>
                      </a:endParaRPr>
                    </a:p>
                  </a:txBody>
                  <a:tcPr marL="68580" marR="68580" marT="34290" marB="34290"/>
                </a:tc>
                <a:tc>
                  <a:txBody>
                    <a:bodyPr/>
                    <a:lstStyle/>
                    <a:p>
                      <a:pPr>
                        <a:lnSpc>
                          <a:spcPct val="150000"/>
                        </a:lnSpc>
                        <a:buNone/>
                      </a:pPr>
                      <a:r>
                        <a:rPr lang="zh-CN" altLang="en-US" sz="2000" dirty="0">
                          <a:solidFill>
                            <a:schemeClr val="bg1"/>
                          </a:solidFill>
                          <a:latin typeface="Arial" panose="020B0604020202090204" pitchFamily="34" charset="0"/>
                        </a:rPr>
                        <a:t>治疗</a:t>
                      </a:r>
                      <a:endParaRPr lang="en-US" altLang="zh-CN" sz="2000" dirty="0">
                        <a:solidFill>
                          <a:schemeClr val="bg1"/>
                        </a:solidFill>
                        <a:latin typeface="Arial" panose="020B0604020202090204" pitchFamily="34" charset="0"/>
                      </a:endParaRPr>
                    </a:p>
                  </a:txBody>
                  <a:tcPr marL="68580" marR="68580" marT="34290" marB="34290"/>
                </a:tc>
                <a:extLst>
                  <a:ext uri="{0D108BD9-81ED-4DB2-BD59-A6C34878D82A}">
                    <a16:rowId xmlns:a16="http://schemas.microsoft.com/office/drawing/2014/main" val="10000"/>
                  </a:ext>
                </a:extLst>
              </a:tr>
              <a:tr h="289560">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呕吐</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暂无推荐</a:t>
                      </a:r>
                    </a:p>
                  </a:txBody>
                  <a:tcPr marL="68580" marR="68580" marT="34290" marB="34290"/>
                </a:tc>
                <a:extLst>
                  <a:ext uri="{0D108BD9-81ED-4DB2-BD59-A6C34878D82A}">
                    <a16:rowId xmlns:a16="http://schemas.microsoft.com/office/drawing/2014/main" val="10001"/>
                  </a:ext>
                </a:extLst>
              </a:tr>
              <a:tr h="277178">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便秘</a:t>
                      </a:r>
                      <a:endParaRPr lang="en-US" altLang="zh-CN" sz="1800" b="1" kern="1200" dirty="0">
                        <a:solidFill>
                          <a:schemeClr val="tx1">
                            <a:lumMod val="65000"/>
                            <a:lumOff val="35000"/>
                          </a:schemeClr>
                        </a:solidFill>
                        <a:latin typeface="Arial" panose="020B0604020202090204" pitchFamily="34" charset="0"/>
                        <a:ea typeface="+mn-ea"/>
                        <a:cs typeface="+mn-cs"/>
                      </a:endParaRP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暂无推荐</a:t>
                      </a:r>
                    </a:p>
                  </a:txBody>
                  <a:tcPr marL="68580" marR="68580" marT="34290" marB="34290"/>
                </a:tc>
                <a:extLst>
                  <a:ext uri="{0D108BD9-81ED-4DB2-BD59-A6C34878D82A}">
                    <a16:rowId xmlns:a16="http://schemas.microsoft.com/office/drawing/2014/main" val="10002"/>
                  </a:ext>
                </a:extLst>
              </a:tr>
              <a:tr h="285750">
                <a:tc>
                  <a:txBody>
                    <a:bodyPr/>
                    <a:lstStyle/>
                    <a:p>
                      <a:pPr>
                        <a:lnSpc>
                          <a:spcPct val="150000"/>
                        </a:lnSpc>
                        <a:buNone/>
                      </a:pPr>
                      <a:r>
                        <a:rPr lang="zh-CN" altLang="en-US" sz="1800" b="1" kern="1200" dirty="0">
                          <a:solidFill>
                            <a:schemeClr val="tx1">
                              <a:lumMod val="65000"/>
                              <a:lumOff val="35000"/>
                            </a:schemeClr>
                          </a:solidFill>
                          <a:latin typeface="Arial" panose="020B0604020202090204" pitchFamily="34" charset="0"/>
                          <a:ea typeface="+mn-ea"/>
                          <a:cs typeface="+mn-cs"/>
                        </a:rPr>
                        <a:t>腹泻</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sym typeface="+mn-ea"/>
                        </a:rPr>
                        <a:t>暂无推荐</a:t>
                      </a:r>
                      <a:endParaRPr lang="zh-CN" altLang="en-US" sz="1800" dirty="0">
                        <a:solidFill>
                          <a:schemeClr val="tx1">
                            <a:lumMod val="65000"/>
                            <a:lumOff val="35000"/>
                          </a:schemeClr>
                        </a:solidFill>
                        <a:latin typeface="Arial" panose="020B0604020202090204" pitchFamily="34" charset="0"/>
                      </a:endParaRPr>
                    </a:p>
                  </a:txBody>
                  <a:tcPr marL="68580" marR="68580" marT="34290" marB="34290"/>
                </a:tc>
                <a:extLst>
                  <a:ext uri="{0D108BD9-81ED-4DB2-BD59-A6C34878D82A}">
                    <a16:rowId xmlns:a16="http://schemas.microsoft.com/office/drawing/2014/main" val="10003"/>
                  </a:ext>
                </a:extLst>
              </a:tr>
              <a:tr h="480060">
                <a:tc>
                  <a:txBody>
                    <a:bodyPr/>
                    <a:lstStyle/>
                    <a:p>
                      <a:pPr>
                        <a:lnSpc>
                          <a:spcPct val="150000"/>
                        </a:lnSpc>
                        <a:buNone/>
                      </a:pPr>
                      <a:r>
                        <a:rPr lang="zh-CN" altLang="en-US" sz="1800" b="1" dirty="0">
                          <a:solidFill>
                            <a:schemeClr val="tx1">
                              <a:lumMod val="65000"/>
                              <a:lumOff val="35000"/>
                            </a:schemeClr>
                          </a:solidFill>
                          <a:latin typeface="Arial" panose="020B0604020202090204" pitchFamily="34" charset="0"/>
                        </a:rPr>
                        <a:t>抑郁</a:t>
                      </a:r>
                    </a:p>
                  </a:txBody>
                  <a:tcPr marL="68580" marR="68580" marT="34290" marB="34290"/>
                </a:tc>
                <a:tc>
                  <a:txBody>
                    <a:bodyPr/>
                    <a:lstStyle/>
                    <a:p>
                      <a:pPr>
                        <a:lnSpc>
                          <a:spcPct val="150000"/>
                        </a:lnSpc>
                        <a:buNone/>
                      </a:pPr>
                      <a:r>
                        <a:rPr lang="zh-CN" altLang="en-US" sz="1800" dirty="0">
                          <a:solidFill>
                            <a:schemeClr val="tx1">
                              <a:lumMod val="65000"/>
                              <a:lumOff val="35000"/>
                            </a:schemeClr>
                          </a:solidFill>
                          <a:latin typeface="Arial" panose="020B0604020202090204" pitchFamily="34" charset="0"/>
                        </a:rPr>
                        <a:t>氟西汀、西酞普兰；非药物（透析频率、认知行为疗法、运动）</a:t>
                      </a:r>
                    </a:p>
                  </a:txBody>
                  <a:tcPr marL="68580" marR="68580" marT="34290" marB="34290"/>
                </a:tc>
                <a:extLst>
                  <a:ext uri="{0D108BD9-81ED-4DB2-BD59-A6C34878D82A}">
                    <a16:rowId xmlns:a16="http://schemas.microsoft.com/office/drawing/2014/main" val="10004"/>
                  </a:ext>
                </a:extLst>
              </a:tr>
              <a:tr h="685800">
                <a:tc>
                  <a:txBody>
                    <a:bodyPr/>
                    <a:lstStyle/>
                    <a:p>
                      <a:pPr>
                        <a:lnSpc>
                          <a:spcPct val="150000"/>
                        </a:lnSpc>
                        <a:buNone/>
                      </a:pPr>
                      <a:r>
                        <a:rPr lang="zh-CN" altLang="en-US" sz="1800" b="1" dirty="0">
                          <a:solidFill>
                            <a:schemeClr val="tx1">
                              <a:lumMod val="65000"/>
                              <a:lumOff val="35000"/>
                            </a:schemeClr>
                          </a:solidFill>
                          <a:latin typeface="Arial" panose="020B0604020202090204" pitchFamily="34" charset="0"/>
                        </a:rPr>
                        <a:t>疼痛</a:t>
                      </a:r>
                      <a:endParaRPr lang="en-US" altLang="zh-CN" sz="1800" b="1" dirty="0">
                        <a:solidFill>
                          <a:schemeClr val="tx1">
                            <a:lumMod val="65000"/>
                            <a:lumOff val="35000"/>
                          </a:schemeClr>
                        </a:solidFill>
                        <a:latin typeface="Arial" panose="020B0604020202090204" pitchFamily="34" charset="0"/>
                      </a:endParaRPr>
                    </a:p>
                  </a:txBody>
                  <a:tcPr marL="68580" marR="68580" marT="34290" marB="34290"/>
                </a:tc>
                <a:tc>
                  <a:txBody>
                    <a:bodyPr/>
                    <a:lstStyle/>
                    <a:p>
                      <a:pPr>
                        <a:lnSpc>
                          <a:spcPct val="150000"/>
                        </a:lnSpc>
                        <a:buNone/>
                      </a:pPr>
                      <a:r>
                        <a:rPr lang="zh-CN" altLang="en-US" sz="1800" b="0" dirty="0">
                          <a:solidFill>
                            <a:schemeClr val="tx1">
                              <a:lumMod val="65000"/>
                              <a:lumOff val="35000"/>
                            </a:schemeClr>
                          </a:solidFill>
                          <a:latin typeface="Arial" panose="020B0604020202090204" pitchFamily="34" charset="0"/>
                        </a:rPr>
                        <a:t>取决于病因和严重程度。非药物（运动、局部理疗）；药物（疼痛三阶梯原则，阿片类的风险；无长期使用的研究）</a:t>
                      </a:r>
                    </a:p>
                  </a:txBody>
                  <a:tcPr marL="68580" marR="68580" marT="34290" marB="34290"/>
                </a:tc>
                <a:extLst>
                  <a:ext uri="{0D108BD9-81ED-4DB2-BD59-A6C34878D82A}">
                    <a16:rowId xmlns:a16="http://schemas.microsoft.com/office/drawing/2014/main" val="10005"/>
                  </a:ext>
                </a:extLst>
              </a:tr>
            </a:tbl>
          </a:graphicData>
        </a:graphic>
      </p:graphicFrame>
      <p:sp>
        <p:nvSpPr>
          <p:cNvPr id="3" name="矩形 2">
            <a:extLst>
              <a:ext uri="{FF2B5EF4-FFF2-40B4-BE49-F238E27FC236}">
                <a16:creationId xmlns:a16="http://schemas.microsoft.com/office/drawing/2014/main" id="{0F2D009E-3234-4187-B19F-C6E7BB6836C1}"/>
              </a:ext>
            </a:extLst>
          </p:cNvPr>
          <p:cNvSpPr/>
          <p:nvPr/>
        </p:nvSpPr>
        <p:spPr>
          <a:xfrm>
            <a:off x="873484" y="6208385"/>
            <a:ext cx="2337498" cy="261610"/>
          </a:xfrm>
          <a:prstGeom prst="rect">
            <a:avLst/>
          </a:prstGeom>
        </p:spPr>
        <p:txBody>
          <a:bodyPr wrap="none">
            <a:spAutoFit/>
          </a:bodyPr>
          <a:lstStyle/>
          <a:p>
            <a:pPr eaLnBrk="1" hangingPunct="1">
              <a:defRPr/>
            </a:pPr>
            <a:r>
              <a:rPr lang="en-US" altLang="zh-CN" sz="1100" dirty="0">
                <a:solidFill>
                  <a:schemeClr val="bg1">
                    <a:lumMod val="65000"/>
                  </a:schemeClr>
                </a:solidFill>
              </a:rPr>
              <a:t>Kidney Int. 2015 Sep;88(3):447-59</a:t>
            </a:r>
            <a:endParaRPr lang="zh-CN" altLang="en-US" sz="1100" dirty="0">
              <a:solidFill>
                <a:schemeClr val="bg1">
                  <a:lumMod val="65000"/>
                </a:schemeClr>
              </a:solidFill>
            </a:endParaRPr>
          </a:p>
        </p:txBody>
      </p:sp>
      <p:pic>
        <p:nvPicPr>
          <p:cNvPr id="7" name="音频 6">
            <a:hlinkClick r:id="" action="ppaction://media"/>
            <a:extLst>
              <a:ext uri="{FF2B5EF4-FFF2-40B4-BE49-F238E27FC236}">
                <a16:creationId xmlns:a16="http://schemas.microsoft.com/office/drawing/2014/main" id="{50A8FCA4-98DC-4A37-872A-4277074A43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8" name="图片 1" descr="A593DCEE556F14BDD2B508B601759387">
            <a:extLst>
              <a:ext uri="{FF2B5EF4-FFF2-40B4-BE49-F238E27FC236}">
                <a16:creationId xmlns:a16="http://schemas.microsoft.com/office/drawing/2014/main" id="{AFB5E6F0-3C77-4BC1-9A1D-D3A4773DB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descr="缓和医疗分logo">
            <a:extLst>
              <a:ext uri="{FF2B5EF4-FFF2-40B4-BE49-F238E27FC236}">
                <a16:creationId xmlns:a16="http://schemas.microsoft.com/office/drawing/2014/main" id="{E232CB07-544C-4FD0-8B4A-366C79F53F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627803"/>
      </p:ext>
    </p:extLst>
  </p:cSld>
  <p:clrMapOvr>
    <a:masterClrMapping/>
  </p:clrMapOvr>
  <mc:AlternateContent xmlns:mc="http://schemas.openxmlformats.org/markup-compatibility/2006" xmlns:p14="http://schemas.microsoft.com/office/powerpoint/2010/main">
    <mc:Choice Requires="p14">
      <p:transition spd="slow" p14:dur="2000" advTm="36577"/>
    </mc:Choice>
    <mc:Fallback xmlns="">
      <p:transition spd="slow" advTm="36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标题 1">
            <a:extLst>
              <a:ext uri="{FF2B5EF4-FFF2-40B4-BE49-F238E27FC236}">
                <a16:creationId xmlns:a16="http://schemas.microsoft.com/office/drawing/2014/main" id="{54002B57-2F6D-4784-94D6-8B3F46D4C3F9}"/>
              </a:ext>
            </a:extLst>
          </p:cNvPr>
          <p:cNvSpPr>
            <a:spLocks noGrp="1" noChangeArrowheads="1"/>
          </p:cNvSpPr>
          <p:nvPr>
            <p:ph type="title"/>
          </p:nvPr>
        </p:nvSpPr>
        <p:spPr>
          <a:xfrm>
            <a:off x="653895" y="-60469"/>
            <a:ext cx="8229600" cy="1143000"/>
          </a:xfrm>
        </p:spPr>
        <p:txBody>
          <a:bodyPr>
            <a:normAutofit/>
          </a:bodyPr>
          <a:lstStyle/>
          <a:p>
            <a:pPr algn="ctr" defTabSz="1217613" eaLnBrk="1" hangingPunct="1"/>
            <a:r>
              <a:rPr lang="zh-CN" altLang="en-US" dirty="0"/>
              <a:t>小  结</a:t>
            </a:r>
          </a:p>
        </p:txBody>
      </p:sp>
      <p:sp>
        <p:nvSpPr>
          <p:cNvPr id="4101" name="内容占位符 2">
            <a:extLst>
              <a:ext uri="{FF2B5EF4-FFF2-40B4-BE49-F238E27FC236}">
                <a16:creationId xmlns:a16="http://schemas.microsoft.com/office/drawing/2014/main" id="{120CFE20-9999-45F2-91F5-159A53CCB6FC}"/>
              </a:ext>
            </a:extLst>
          </p:cNvPr>
          <p:cNvSpPr>
            <a:spLocks noGrp="1" noChangeArrowheads="1"/>
          </p:cNvSpPr>
          <p:nvPr>
            <p:ph idx="1"/>
          </p:nvPr>
        </p:nvSpPr>
        <p:spPr>
          <a:xfrm>
            <a:off x="653895" y="1471175"/>
            <a:ext cx="8229600" cy="4525963"/>
          </a:xfrm>
        </p:spPr>
        <p:txBody>
          <a:bodyPr/>
          <a:lstStyle/>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症状评估和治疗是中重度</a:t>
            </a: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CKD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安宁缓和</a:t>
            </a: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支持医疗的有机组成部分</a:t>
            </a: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应用已验证的评估工具对患者症状进行评估</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阶梯式的症状控制</a:t>
            </a:r>
          </a:p>
          <a:p>
            <a:pPr lvl="1" eaLnBrk="1" hangingPunct="1">
              <a:lnSpc>
                <a:spcPct val="150000"/>
              </a:lnSpc>
              <a:buClr>
                <a:srgbClr val="002060"/>
              </a:buClr>
              <a:buSzPct val="80000"/>
              <a:buFont typeface="Wingdings" panose="05000000000000000000" pitchFamily="2" charset="2"/>
              <a:buChar char="ü"/>
              <a:defRPr/>
            </a:pPr>
            <a:r>
              <a:rPr lang="zh-CN" altLang="en-US" sz="1800" dirty="0">
                <a:solidFill>
                  <a:schemeClr val="tx1">
                    <a:lumMod val="65000"/>
                    <a:lumOff val="35000"/>
                  </a:schemeClr>
                </a:solidFill>
                <a:latin typeface="宋体" panose="02010600030101010101" pitchFamily="2" charset="-122"/>
                <a:ea typeface="宋体" panose="02010600030101010101" pitchFamily="2" charset="-122"/>
              </a:rPr>
              <a:t>一线：非药物干预（简单→复杂）</a:t>
            </a:r>
          </a:p>
          <a:p>
            <a:pPr lvl="1" eaLnBrk="1" hangingPunct="1">
              <a:lnSpc>
                <a:spcPct val="150000"/>
              </a:lnSpc>
              <a:buClr>
                <a:srgbClr val="002060"/>
              </a:buClr>
              <a:buSzPct val="80000"/>
              <a:buFont typeface="Wingdings" panose="05000000000000000000" pitchFamily="2" charset="2"/>
              <a:buChar char="ü"/>
              <a:defRPr/>
            </a:pPr>
            <a:r>
              <a:rPr lang="zh-CN" altLang="en-US" sz="1800" dirty="0">
                <a:solidFill>
                  <a:schemeClr val="tx1">
                    <a:lumMod val="65000"/>
                    <a:lumOff val="35000"/>
                  </a:schemeClr>
                </a:solidFill>
                <a:latin typeface="宋体" panose="02010600030101010101" pitchFamily="2" charset="-122"/>
                <a:ea typeface="宋体" panose="02010600030101010101" pitchFamily="2" charset="-122"/>
              </a:rPr>
              <a:t>二线：药物治疗（最小剂量解决严重症状）</a:t>
            </a:r>
            <a:endParaRPr lang="en-US" altLang="zh-CN" sz="1800" dirty="0">
              <a:solidFill>
                <a:schemeClr val="tx1">
                  <a:lumMod val="65000"/>
                  <a:lumOff val="35000"/>
                </a:schemeClr>
              </a:solidFill>
              <a:latin typeface="宋体" panose="02010600030101010101" pitchFamily="2" charset="-122"/>
              <a:ea typeface="宋体" panose="02010600030101010101" pitchFamily="2" charset="-122"/>
            </a:endParaRPr>
          </a:p>
        </p:txBody>
      </p:sp>
      <p:pic>
        <p:nvPicPr>
          <p:cNvPr id="4" name="音频 3">
            <a:hlinkClick r:id="" action="ppaction://media"/>
            <a:extLst>
              <a:ext uri="{FF2B5EF4-FFF2-40B4-BE49-F238E27FC236}">
                <a16:creationId xmlns:a16="http://schemas.microsoft.com/office/drawing/2014/main" id="{C0F511FA-CCAC-47D4-9A1E-8DC781323B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7" name="图片 1" descr="A593DCEE556F14BDD2B508B601759387">
            <a:extLst>
              <a:ext uri="{FF2B5EF4-FFF2-40B4-BE49-F238E27FC236}">
                <a16:creationId xmlns:a16="http://schemas.microsoft.com/office/drawing/2014/main" id="{66A36859-A6D0-4BE4-9ECB-2EADEFAC1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缓和医疗分logo">
            <a:extLst>
              <a:ext uri="{FF2B5EF4-FFF2-40B4-BE49-F238E27FC236}">
                <a16:creationId xmlns:a16="http://schemas.microsoft.com/office/drawing/2014/main" id="{F76E004E-F8D3-4CAF-A691-975B7367C5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694102"/>
      </p:ext>
    </p:extLst>
  </p:cSld>
  <p:clrMapOvr>
    <a:masterClrMapping/>
  </p:clrMapOvr>
  <mc:AlternateContent xmlns:mc="http://schemas.openxmlformats.org/markup-compatibility/2006" xmlns:p14="http://schemas.microsoft.com/office/powerpoint/2010/main">
    <mc:Choice Requires="p14">
      <p:transition spd="slow" p14:dur="2000" advTm="83436"/>
    </mc:Choice>
    <mc:Fallback xmlns="">
      <p:transition spd="slow" advTm="8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bwMode="auto">
      <p:bgPr>
        <a:blipFill dpi="0" rotWithShape="1">
          <a:blip r:embed="rId2">
            <a:alphaModFix amt="21000"/>
            <a:duotone>
              <a:schemeClr val="accent4">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DF92F3C3-6357-4626-9622-085E25B7FE9D}"/>
              </a:ext>
            </a:extLst>
          </p:cNvPr>
          <p:cNvSpPr>
            <a:spLocks noGrp="1"/>
          </p:cNvSpPr>
          <p:nvPr>
            <p:ph type="ctrTitle"/>
          </p:nvPr>
        </p:nvSpPr>
        <p:spPr>
          <a:xfrm>
            <a:off x="0" y="1939356"/>
            <a:ext cx="9140824" cy="1470025"/>
          </a:xfrm>
        </p:spPr>
        <p:txBody>
          <a:bodyPr/>
          <a:lstStyle/>
          <a:p>
            <a:pPr eaLnBrk="1" hangingPunct="1">
              <a:defRPr/>
            </a:pPr>
            <a:r>
              <a:rPr lang="zh-CN" altLang="en-US" sz="7200" dirty="0">
                <a:solidFill>
                  <a:schemeClr val="tx1">
                    <a:lumMod val="65000"/>
                    <a:lumOff val="35000"/>
                  </a:schemeClr>
                </a:solidFill>
                <a:latin typeface="华文隶书" pitchFamily="2" charset="-122"/>
                <a:ea typeface="华文隶书" pitchFamily="2" charset="-122"/>
              </a:rPr>
              <a:t>感  谢  观  看</a:t>
            </a:r>
          </a:p>
        </p:txBody>
      </p:sp>
      <p:sp>
        <p:nvSpPr>
          <p:cNvPr id="3077" name="TextBox 6">
            <a:extLst>
              <a:ext uri="{FF2B5EF4-FFF2-40B4-BE49-F238E27FC236}">
                <a16:creationId xmlns:a16="http://schemas.microsoft.com/office/drawing/2014/main" id="{B9F0C271-507A-46EE-BF94-9FC98B4A2F4F}"/>
              </a:ext>
            </a:extLst>
          </p:cNvPr>
          <p:cNvSpPr txBox="1">
            <a:spLocks noChangeArrowheads="1"/>
          </p:cNvSpPr>
          <p:nvPr/>
        </p:nvSpPr>
        <p:spPr bwMode="auto">
          <a:xfrm>
            <a:off x="72232" y="3703176"/>
            <a:ext cx="91424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北京协和医院 </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安宁缓和医疗</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 </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微课堂</a:t>
            </a:r>
            <a:endPar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endParaRPr>
          </a:p>
        </p:txBody>
      </p:sp>
      <p:cxnSp>
        <p:nvCxnSpPr>
          <p:cNvPr id="12" name="直接连接符 11"/>
          <p:cNvCxnSpPr/>
          <p:nvPr/>
        </p:nvCxnSpPr>
        <p:spPr>
          <a:xfrm rot="16200000" flipH="1">
            <a:off x="21467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72200" y="785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8573322" y="5976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8573321" y="6048000"/>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57158" y="571480"/>
            <a:ext cx="3786214"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5857894"/>
            <a:ext cx="367108" cy="36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0483" t="27596" r="20425" b="39523"/>
          <a:stretch>
            <a:fillRect/>
          </a:stretch>
        </p:blipFill>
        <p:spPr bwMode="auto">
          <a:xfrm>
            <a:off x="5256000" y="5760000"/>
            <a:ext cx="1480104" cy="49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512" b="22238"/>
          <a:stretch>
            <a:fillRect/>
          </a:stretch>
        </p:blipFill>
        <p:spPr bwMode="auto">
          <a:xfrm>
            <a:off x="6715139" y="5857892"/>
            <a:ext cx="2000644" cy="42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5" y="4725144"/>
            <a:ext cx="3286148" cy="1000132"/>
          </a:xfrm>
        </p:spPr>
        <p:txBody>
          <a:bodyPr rtlCol="0">
            <a:normAutofit/>
          </a:bodyPr>
          <a:lstStyle/>
          <a:p>
            <a:pPr algn="ctr" eaLnBrk="1" fontAlgn="auto" hangingPunct="1">
              <a:spcAft>
                <a:spcPts val="0"/>
              </a:spcAft>
              <a:defRPr/>
            </a:pPr>
            <a:r>
              <a:rPr lang="zh-CN" altLang="en-US" sz="3200" b="1" dirty="0">
                <a:solidFill>
                  <a:schemeClr val="tx1">
                    <a:lumMod val="50000"/>
                    <a:lumOff val="50000"/>
                  </a:schemeClr>
                </a:solidFill>
                <a:latin typeface="华文隶书" pitchFamily="2" charset="-122"/>
                <a:ea typeface="华文隶书" pitchFamily="2" charset="-122"/>
              </a:rPr>
              <a:t>李  超</a:t>
            </a:r>
            <a:r>
              <a:rPr lang="zh-CN" altLang="en-US" sz="3200" dirty="0">
                <a:solidFill>
                  <a:schemeClr val="tx1">
                    <a:lumMod val="50000"/>
                    <a:lumOff val="50000"/>
                  </a:schemeClr>
                </a:solidFill>
                <a:latin typeface="华文隶书" pitchFamily="2" charset="-122"/>
                <a:ea typeface="华文隶书" pitchFamily="2" charset="-122"/>
              </a:rPr>
              <a:t> </a:t>
            </a:r>
            <a:r>
              <a:rPr lang="en-US" altLang="zh-CN" sz="3200" dirty="0">
                <a:solidFill>
                  <a:schemeClr val="tx1">
                    <a:lumMod val="50000"/>
                    <a:lumOff val="50000"/>
                  </a:schemeClr>
                </a:solidFill>
                <a:latin typeface="华文隶书" pitchFamily="2" charset="-122"/>
                <a:ea typeface="华文隶书" pitchFamily="2" charset="-122"/>
                <a:cs typeface="Arial"/>
              </a:rPr>
              <a:t>• </a:t>
            </a:r>
            <a:r>
              <a:rPr lang="zh-CN" altLang="en-US" sz="3000" b="1" dirty="0">
                <a:solidFill>
                  <a:srgbClr val="FFC000"/>
                </a:solidFill>
                <a:latin typeface="隶书" pitchFamily="49" charset="-122"/>
                <a:ea typeface="隶书" pitchFamily="49" charset="-122"/>
              </a:rPr>
              <a:t>简介</a:t>
            </a:r>
          </a:p>
        </p:txBody>
      </p:sp>
      <p:sp>
        <p:nvSpPr>
          <p:cNvPr id="3075" name="矩形 4"/>
          <p:cNvSpPr>
            <a:spLocks noChangeArrowheads="1"/>
          </p:cNvSpPr>
          <p:nvPr/>
        </p:nvSpPr>
        <p:spPr bwMode="auto">
          <a:xfrm>
            <a:off x="4067944" y="806359"/>
            <a:ext cx="4320480" cy="5245282"/>
          </a:xfrm>
          <a:prstGeom prst="rect">
            <a:avLst/>
          </a:prstGeom>
          <a:noFill/>
          <a:ln w="9525">
            <a:noFill/>
            <a:miter lim="800000"/>
            <a:headEnd/>
            <a:tailEnd/>
          </a:ln>
        </p:spPr>
        <p:txBody>
          <a:bodyPr wrap="square">
            <a:spAutoFit/>
          </a:bodyPr>
          <a:lstStyle/>
          <a:p>
            <a:pPr lvl="0" eaLnBrk="1" fontAlgn="auto" hangingPunct="1">
              <a:lnSpc>
                <a:spcPct val="150000"/>
              </a:lnSpc>
              <a:spcBef>
                <a:spcPts val="0"/>
              </a:spcBef>
              <a:spcAft>
                <a:spcPts val="0"/>
              </a:spcAft>
              <a:defRPr/>
            </a:pPr>
            <a:r>
              <a:rPr lang="en-US" altLang="zh-CN" sz="1500" dirty="0">
                <a:solidFill>
                  <a:srgbClr val="A6A6A6"/>
                </a:solidFill>
                <a:latin typeface="微软雅黑" pitchFamily="34" charset="-122"/>
                <a:ea typeface="微软雅黑" pitchFamily="34" charset="-122"/>
              </a:rPr>
              <a:t>2007</a:t>
            </a:r>
            <a:r>
              <a:rPr lang="zh-CN" altLang="en-US" sz="1500" dirty="0">
                <a:solidFill>
                  <a:srgbClr val="A6A6A6"/>
                </a:solidFill>
                <a:latin typeface="微软雅黑" pitchFamily="34" charset="-122"/>
                <a:ea typeface="微软雅黑" pitchFamily="34" charset="-122"/>
              </a:rPr>
              <a:t>年毕业于北京协和医学院八年制临床医学专业，医学博士。同年入职北京协和医院内科工作，历任内科住院医师、内科总住院医师，</a:t>
            </a:r>
            <a:r>
              <a:rPr lang="en-US" altLang="zh-CN" sz="1500" dirty="0">
                <a:solidFill>
                  <a:srgbClr val="A6A6A6"/>
                </a:solidFill>
                <a:latin typeface="微软雅黑" pitchFamily="34" charset="-122"/>
                <a:ea typeface="微软雅黑" pitchFamily="34" charset="-122"/>
              </a:rPr>
              <a:t>2012</a:t>
            </a:r>
            <a:r>
              <a:rPr lang="zh-CN" altLang="en-US" sz="1500" dirty="0">
                <a:solidFill>
                  <a:srgbClr val="A6A6A6"/>
                </a:solidFill>
                <a:latin typeface="微软雅黑" pitchFamily="34" charset="-122"/>
                <a:ea typeface="微软雅黑" pitchFamily="34" charset="-122"/>
              </a:rPr>
              <a:t>年聘为主治医师，</a:t>
            </a:r>
            <a:r>
              <a:rPr lang="en-US" altLang="zh-CN" sz="1500" dirty="0">
                <a:solidFill>
                  <a:srgbClr val="A6A6A6"/>
                </a:solidFill>
                <a:latin typeface="微软雅黑" pitchFamily="34" charset="-122"/>
                <a:ea typeface="微软雅黑" pitchFamily="34" charset="-122"/>
              </a:rPr>
              <a:t>2013</a:t>
            </a:r>
            <a:r>
              <a:rPr lang="zh-CN" altLang="en-US" sz="1500" dirty="0">
                <a:solidFill>
                  <a:srgbClr val="A6A6A6"/>
                </a:solidFill>
                <a:latin typeface="微软雅黑" pitchFamily="34" charset="-122"/>
                <a:ea typeface="微软雅黑" pitchFamily="34" charset="-122"/>
              </a:rPr>
              <a:t>年进入肾内科专科工作至今，</a:t>
            </a:r>
            <a:r>
              <a:rPr lang="en-US" altLang="zh-CN" sz="1500" dirty="0">
                <a:solidFill>
                  <a:srgbClr val="A6A6A6"/>
                </a:solidFill>
                <a:latin typeface="微软雅黑" pitchFamily="34" charset="-122"/>
                <a:ea typeface="微软雅黑" pitchFamily="34" charset="-122"/>
              </a:rPr>
              <a:t>2018</a:t>
            </a:r>
            <a:r>
              <a:rPr lang="zh-CN" altLang="en-US" sz="1500" dirty="0">
                <a:solidFill>
                  <a:srgbClr val="A6A6A6"/>
                </a:solidFill>
                <a:latin typeface="微软雅黑" pitchFamily="34" charset="-122"/>
                <a:ea typeface="微软雅黑" pitchFamily="34" charset="-122"/>
              </a:rPr>
              <a:t>年获国家卫健委肾内科专业副主任医师资格。对于膜性肾病、狼疮性肾炎等原发和继发性肾小球疾病具有一定的诊治经验。</a:t>
            </a:r>
            <a:r>
              <a:rPr lang="en-US" altLang="zh-CN" sz="1500" dirty="0">
                <a:solidFill>
                  <a:srgbClr val="A6A6A6"/>
                </a:solidFill>
                <a:latin typeface="微软雅黑" pitchFamily="34" charset="-122"/>
                <a:ea typeface="微软雅黑" pitchFamily="34" charset="-122"/>
              </a:rPr>
              <a:t>2010</a:t>
            </a:r>
            <a:r>
              <a:rPr lang="zh-CN" altLang="en-US" sz="1500" dirty="0">
                <a:solidFill>
                  <a:srgbClr val="A6A6A6"/>
                </a:solidFill>
                <a:latin typeface="微软雅黑" pitchFamily="34" charset="-122"/>
                <a:ea typeface="微软雅黑" pitchFamily="34" charset="-122"/>
              </a:rPr>
              <a:t>年在美国加州大学旧金山分校（</a:t>
            </a:r>
            <a:r>
              <a:rPr lang="en-US" altLang="zh-CN" sz="1500" dirty="0">
                <a:solidFill>
                  <a:srgbClr val="A6A6A6"/>
                </a:solidFill>
                <a:latin typeface="微软雅黑" pitchFamily="34" charset="-122"/>
                <a:ea typeface="微软雅黑" pitchFamily="34" charset="-122"/>
              </a:rPr>
              <a:t>UCSF</a:t>
            </a:r>
            <a:r>
              <a:rPr lang="zh-CN" altLang="en-US" sz="1500" dirty="0">
                <a:solidFill>
                  <a:srgbClr val="A6A6A6"/>
                </a:solidFill>
                <a:latin typeface="微软雅黑" pitchFamily="34" charset="-122"/>
                <a:ea typeface="微软雅黑" pitchFamily="34" charset="-122"/>
              </a:rPr>
              <a:t>）参观学习，</a:t>
            </a:r>
            <a:r>
              <a:rPr lang="en-US" altLang="zh-CN" sz="1500" dirty="0">
                <a:solidFill>
                  <a:srgbClr val="A6A6A6"/>
                </a:solidFill>
                <a:latin typeface="微软雅黑" pitchFamily="34" charset="-122"/>
                <a:ea typeface="微软雅黑" pitchFamily="34" charset="-122"/>
              </a:rPr>
              <a:t>2017</a:t>
            </a:r>
            <a:r>
              <a:rPr lang="zh-CN" altLang="en-US" sz="1500" dirty="0">
                <a:solidFill>
                  <a:srgbClr val="A6A6A6"/>
                </a:solidFill>
                <a:latin typeface="微软雅黑" pitchFamily="34" charset="-122"/>
                <a:ea typeface="微软雅黑" pitchFamily="34" charset="-122"/>
              </a:rPr>
              <a:t>年获得香港大学李嘉诚医学院郑裕彤博士奖助金并赴香港大学玛丽医院交流学习</a:t>
            </a:r>
            <a:r>
              <a:rPr lang="en-US" altLang="zh-CN" sz="1500" dirty="0">
                <a:solidFill>
                  <a:srgbClr val="A6A6A6"/>
                </a:solidFill>
                <a:latin typeface="微软雅黑" pitchFamily="34" charset="-122"/>
                <a:ea typeface="微软雅黑" pitchFamily="34" charset="-122"/>
              </a:rPr>
              <a:t>4</a:t>
            </a:r>
            <a:r>
              <a:rPr lang="zh-CN" altLang="en-US" sz="1500" dirty="0">
                <a:solidFill>
                  <a:srgbClr val="A6A6A6"/>
                </a:solidFill>
                <a:latin typeface="微软雅黑" pitchFamily="34" charset="-122"/>
                <a:ea typeface="微软雅黑" pitchFamily="34" charset="-122"/>
              </a:rPr>
              <a:t>个月。以第一作者发表</a:t>
            </a:r>
            <a:r>
              <a:rPr lang="en-US" altLang="zh-CN" sz="1500" dirty="0">
                <a:solidFill>
                  <a:srgbClr val="A6A6A6"/>
                </a:solidFill>
                <a:latin typeface="微软雅黑" pitchFamily="34" charset="-122"/>
                <a:ea typeface="微软雅黑" pitchFamily="34" charset="-122"/>
              </a:rPr>
              <a:t>SCI</a:t>
            </a:r>
            <a:r>
              <a:rPr lang="zh-CN" altLang="en-US" sz="1500" dirty="0">
                <a:solidFill>
                  <a:srgbClr val="A6A6A6"/>
                </a:solidFill>
                <a:latin typeface="微软雅黑" pitchFamily="34" charset="-122"/>
                <a:ea typeface="微软雅黑" pitchFamily="34" charset="-122"/>
              </a:rPr>
              <a:t>论著</a:t>
            </a:r>
            <a:r>
              <a:rPr lang="en-US" altLang="zh-CN" sz="1500" dirty="0">
                <a:solidFill>
                  <a:srgbClr val="A6A6A6"/>
                </a:solidFill>
                <a:latin typeface="微软雅黑" pitchFamily="34" charset="-122"/>
                <a:ea typeface="微软雅黑" pitchFamily="34" charset="-122"/>
              </a:rPr>
              <a:t>2</a:t>
            </a:r>
            <a:r>
              <a:rPr lang="zh-CN" altLang="en-US" sz="1500" dirty="0">
                <a:solidFill>
                  <a:srgbClr val="A6A6A6"/>
                </a:solidFill>
                <a:latin typeface="微软雅黑" pitchFamily="34" charset="-122"/>
                <a:ea typeface="微软雅黑" pitchFamily="34" charset="-122"/>
              </a:rPr>
              <a:t>篇，以第一作者在国内核心期刊累积发表学术论文（论著、综述、病例报告等）十余篇。</a:t>
            </a:r>
            <a:r>
              <a:rPr lang="en-US" altLang="zh-CN" sz="1500" dirty="0">
                <a:solidFill>
                  <a:srgbClr val="A6A6A6"/>
                </a:solidFill>
                <a:latin typeface="微软雅黑" pitchFamily="34" charset="-122"/>
                <a:ea typeface="微软雅黑" pitchFamily="34" charset="-122"/>
              </a:rPr>
              <a:t>2015</a:t>
            </a:r>
            <a:r>
              <a:rPr lang="zh-CN" altLang="en-US" sz="1500" dirty="0">
                <a:solidFill>
                  <a:srgbClr val="A6A6A6"/>
                </a:solidFill>
                <a:latin typeface="微软雅黑" pitchFamily="34" charset="-122"/>
                <a:ea typeface="微软雅黑" pitchFamily="34" charset="-122"/>
              </a:rPr>
              <a:t>年及</a:t>
            </a:r>
            <a:r>
              <a:rPr lang="en-US" altLang="zh-CN" sz="1500" dirty="0">
                <a:solidFill>
                  <a:srgbClr val="A6A6A6"/>
                </a:solidFill>
                <a:latin typeface="微软雅黑" pitchFamily="34" charset="-122"/>
                <a:ea typeface="微软雅黑" pitchFamily="34" charset="-122"/>
              </a:rPr>
              <a:t>2016</a:t>
            </a:r>
            <a:r>
              <a:rPr lang="zh-CN" altLang="en-US" sz="1500" dirty="0">
                <a:solidFill>
                  <a:srgbClr val="A6A6A6"/>
                </a:solidFill>
                <a:latin typeface="微软雅黑" pitchFamily="34" charset="-122"/>
                <a:ea typeface="微软雅黑" pitchFamily="34" charset="-122"/>
              </a:rPr>
              <a:t>年先后获得北京协和医学院青年教师培养基金、北京协和医院中青年科研基金。</a:t>
            </a:r>
            <a:endParaRPr kumimoji="0" lang="en-US" altLang="zh-CN" sz="1500" b="0" i="0" u="none" strike="noStrike" kern="1200" cap="none" spc="0" normalizeH="0" baseline="0" noProof="0" dirty="0">
              <a:ln>
                <a:noFill/>
              </a:ln>
              <a:solidFill>
                <a:srgbClr val="A6A6A6"/>
              </a:solidFill>
              <a:effectLst/>
              <a:uLnTx/>
              <a:uFillTx/>
              <a:latin typeface="微软雅黑" pitchFamily="34" charset="-122"/>
              <a:ea typeface="微软雅黑"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500" b="0" i="0" u="none" strike="noStrike" kern="1200" cap="none" spc="0" normalizeH="0" baseline="0" noProof="0" dirty="0">
              <a:ln>
                <a:noFill/>
              </a:ln>
              <a:solidFill>
                <a:srgbClr val="A6A6A6"/>
              </a:solidFill>
              <a:effectLst/>
              <a:uLnTx/>
              <a:uFillTx/>
              <a:latin typeface="微软雅黑" pitchFamily="34" charset="-122"/>
              <a:ea typeface="微软雅黑" pitchFamily="34" charset="-122"/>
              <a:cs typeface="+mn-cs"/>
            </a:endParaRPr>
          </a:p>
        </p:txBody>
      </p:sp>
      <p:pic>
        <p:nvPicPr>
          <p:cNvPr id="4" name="图片 3">
            <a:extLst>
              <a:ext uri="{FF2B5EF4-FFF2-40B4-BE49-F238E27FC236}">
                <a16:creationId xmlns:a16="http://schemas.microsoft.com/office/drawing/2014/main" id="{0729392A-37E8-48AC-9E43-765E05137F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48" y="992842"/>
            <a:ext cx="2340043" cy="312005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标题 1">
            <a:extLst>
              <a:ext uri="{FF2B5EF4-FFF2-40B4-BE49-F238E27FC236}">
                <a16:creationId xmlns:a16="http://schemas.microsoft.com/office/drawing/2014/main" id="{54002B57-2F6D-4784-94D6-8B3F46D4C3F9}"/>
              </a:ext>
            </a:extLst>
          </p:cNvPr>
          <p:cNvSpPr>
            <a:spLocks noGrp="1" noChangeArrowheads="1"/>
          </p:cNvSpPr>
          <p:nvPr>
            <p:ph type="title"/>
          </p:nvPr>
        </p:nvSpPr>
        <p:spPr>
          <a:xfrm>
            <a:off x="454819" y="-60469"/>
            <a:ext cx="8229600" cy="1143000"/>
          </a:xfrm>
        </p:spPr>
        <p:txBody>
          <a:bodyPr>
            <a:normAutofit/>
          </a:bodyPr>
          <a:lstStyle/>
          <a:p>
            <a:pPr algn="ctr" defTabSz="1217613" eaLnBrk="1" hangingPunct="1"/>
            <a:r>
              <a:rPr lang="zh-CN" altLang="en-US" dirty="0"/>
              <a:t>目  录</a:t>
            </a:r>
          </a:p>
        </p:txBody>
      </p:sp>
      <p:sp>
        <p:nvSpPr>
          <p:cNvPr id="4101" name="内容占位符 2">
            <a:extLst>
              <a:ext uri="{FF2B5EF4-FFF2-40B4-BE49-F238E27FC236}">
                <a16:creationId xmlns:a16="http://schemas.microsoft.com/office/drawing/2014/main" id="{120CFE20-9999-45F2-91F5-159A53CCB6FC}"/>
              </a:ext>
            </a:extLst>
          </p:cNvPr>
          <p:cNvSpPr>
            <a:spLocks noGrp="1" noChangeArrowheads="1"/>
          </p:cNvSpPr>
          <p:nvPr>
            <p:ph idx="1"/>
          </p:nvPr>
        </p:nvSpPr>
        <p:spPr>
          <a:xfrm>
            <a:off x="839783" y="1662001"/>
            <a:ext cx="8229600" cy="4525963"/>
          </a:xfrm>
        </p:spPr>
        <p:txBody>
          <a:bodyPr/>
          <a:lstStyle/>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CKD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支持治疗概述</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ESRD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的症状评估</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ESRD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的症状控制</a:t>
            </a:r>
          </a:p>
          <a:p>
            <a:pPr>
              <a:lnSpc>
                <a:spcPct val="150000"/>
              </a:lnSpc>
            </a:pPr>
            <a:endParaRPr lang="zh-CN" altLang="en-US" sz="2000" dirty="0">
              <a:solidFill>
                <a:schemeClr val="tx1">
                  <a:lumMod val="65000"/>
                  <a:lumOff val="35000"/>
                </a:schemeClr>
              </a:solidFill>
              <a:latin typeface="+mn-ea"/>
              <a:ea typeface="+mn-ea"/>
            </a:endParaRPr>
          </a:p>
        </p:txBody>
      </p:sp>
      <p:pic>
        <p:nvPicPr>
          <p:cNvPr id="3" name="音频 2">
            <a:hlinkClick r:id="" action="ppaction://media"/>
            <a:extLst>
              <a:ext uri="{FF2B5EF4-FFF2-40B4-BE49-F238E27FC236}">
                <a16:creationId xmlns:a16="http://schemas.microsoft.com/office/drawing/2014/main" id="{9AE76CCB-5EB9-4CF8-B6EA-944B8CB00E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7" name="图片 1" descr="A593DCEE556F14BDD2B508B601759387">
            <a:extLst>
              <a:ext uri="{FF2B5EF4-FFF2-40B4-BE49-F238E27FC236}">
                <a16:creationId xmlns:a16="http://schemas.microsoft.com/office/drawing/2014/main" id="{0AE83D23-A3C0-4C88-9287-B991F606E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缓和医疗分logo">
            <a:extLst>
              <a:ext uri="{FF2B5EF4-FFF2-40B4-BE49-F238E27FC236}">
                <a16:creationId xmlns:a16="http://schemas.microsoft.com/office/drawing/2014/main" id="{107965DC-88C1-4FFB-9D38-8B3603041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679869"/>
      </p:ext>
    </p:extLst>
  </p:cSld>
  <p:clrMapOvr>
    <a:masterClrMapping/>
  </p:clrMapOvr>
  <mc:AlternateContent xmlns:mc="http://schemas.openxmlformats.org/markup-compatibility/2006" xmlns:p14="http://schemas.microsoft.com/office/powerpoint/2010/main">
    <mc:Choice Requires="p14">
      <p:transition spd="slow" p14:dur="2000" advTm="11835"/>
    </mc:Choice>
    <mc:Fallback xmlns="">
      <p:transition spd="slow" advTm="11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标题 1">
            <a:extLst>
              <a:ext uri="{FF2B5EF4-FFF2-40B4-BE49-F238E27FC236}">
                <a16:creationId xmlns:a16="http://schemas.microsoft.com/office/drawing/2014/main" id="{54002B57-2F6D-4784-94D6-8B3F46D4C3F9}"/>
              </a:ext>
            </a:extLst>
          </p:cNvPr>
          <p:cNvSpPr>
            <a:spLocks noGrp="1" noChangeArrowheads="1"/>
          </p:cNvSpPr>
          <p:nvPr>
            <p:ph type="title"/>
          </p:nvPr>
        </p:nvSpPr>
        <p:spPr>
          <a:xfrm>
            <a:off x="457200" y="-60469"/>
            <a:ext cx="8229600" cy="1143000"/>
          </a:xfrm>
        </p:spPr>
        <p:txBody>
          <a:bodyPr>
            <a:normAutofit/>
          </a:bodyPr>
          <a:lstStyle/>
          <a:p>
            <a:pPr algn="ctr" defTabSz="1217613" eaLnBrk="1" hangingPunct="1"/>
            <a:r>
              <a:rPr lang="zh-CN" altLang="en-US" dirty="0"/>
              <a:t>目  录</a:t>
            </a:r>
          </a:p>
        </p:txBody>
      </p:sp>
      <p:sp>
        <p:nvSpPr>
          <p:cNvPr id="4101" name="内容占位符 2">
            <a:extLst>
              <a:ext uri="{FF2B5EF4-FFF2-40B4-BE49-F238E27FC236}">
                <a16:creationId xmlns:a16="http://schemas.microsoft.com/office/drawing/2014/main" id="{120CFE20-9999-45F2-91F5-159A53CCB6FC}"/>
              </a:ext>
            </a:extLst>
          </p:cNvPr>
          <p:cNvSpPr>
            <a:spLocks noGrp="1" noChangeArrowheads="1"/>
          </p:cNvSpPr>
          <p:nvPr>
            <p:ph idx="1"/>
          </p:nvPr>
        </p:nvSpPr>
        <p:spPr>
          <a:xfrm>
            <a:off x="839783" y="1628775"/>
            <a:ext cx="8229600" cy="4525963"/>
          </a:xfrm>
        </p:spPr>
        <p:txBody>
          <a:bodyPr/>
          <a:lstStyle/>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CKD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支持治疗概述</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ESRD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的症状评估</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ESRD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的症状控制</a:t>
            </a:r>
          </a:p>
          <a:p>
            <a:pPr>
              <a:lnSpc>
                <a:spcPct val="150000"/>
              </a:lnSpc>
            </a:pPr>
            <a:endParaRPr lang="zh-CN" altLang="en-US" sz="2400" dirty="0"/>
          </a:p>
        </p:txBody>
      </p:sp>
      <p:pic>
        <p:nvPicPr>
          <p:cNvPr id="5" name="音频 4">
            <a:hlinkClick r:id="" action="ppaction://media"/>
            <a:extLst>
              <a:ext uri="{FF2B5EF4-FFF2-40B4-BE49-F238E27FC236}">
                <a16:creationId xmlns:a16="http://schemas.microsoft.com/office/drawing/2014/main" id="{1B449BC6-0FA6-44F2-A9BA-305CED9196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7" name="图片 1" descr="A593DCEE556F14BDD2B508B601759387">
            <a:extLst>
              <a:ext uri="{FF2B5EF4-FFF2-40B4-BE49-F238E27FC236}">
                <a16:creationId xmlns:a16="http://schemas.microsoft.com/office/drawing/2014/main" id="{94975B67-43AC-402C-82A3-D334A4C21E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缓和医疗分logo">
            <a:extLst>
              <a:ext uri="{FF2B5EF4-FFF2-40B4-BE49-F238E27FC236}">
                <a16:creationId xmlns:a16="http://schemas.microsoft.com/office/drawing/2014/main" id="{F9620C42-0058-4FFA-9157-20809CA0DD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43687"/>
      </p:ext>
    </p:extLst>
  </p:cSld>
  <p:clrMapOvr>
    <a:masterClrMapping/>
  </p:clrMapOvr>
  <mc:AlternateContent xmlns:mc="http://schemas.openxmlformats.org/markup-compatibility/2006" xmlns:p14="http://schemas.microsoft.com/office/powerpoint/2010/main">
    <mc:Choice Requires="p14">
      <p:transition spd="slow" p14:dur="2000" advTm="9857"/>
    </mc:Choice>
    <mc:Fallback xmlns="">
      <p:transition spd="slow" advTm="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F50E1F6-3E7F-4A0B-A7B3-8C9ABE60213C}"/>
              </a:ext>
            </a:extLst>
          </p:cNvPr>
          <p:cNvSpPr/>
          <p:nvPr/>
        </p:nvSpPr>
        <p:spPr>
          <a:xfrm>
            <a:off x="612775" y="1340768"/>
            <a:ext cx="4464050" cy="403225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r="100000" b="100000"/>
            </a:path>
            <a:tileRect l="-100000" t="-100000"/>
          </a:gra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5125" name="标题 1">
            <a:extLst>
              <a:ext uri="{FF2B5EF4-FFF2-40B4-BE49-F238E27FC236}">
                <a16:creationId xmlns:a16="http://schemas.microsoft.com/office/drawing/2014/main" id="{14A1FF80-B9CE-4D34-8648-956C7023EC43}"/>
              </a:ext>
            </a:extLst>
          </p:cNvPr>
          <p:cNvSpPr>
            <a:spLocks noGrp="1" noChangeArrowheads="1"/>
          </p:cNvSpPr>
          <p:nvPr>
            <p:ph type="title"/>
          </p:nvPr>
        </p:nvSpPr>
        <p:spPr>
          <a:xfrm>
            <a:off x="534987" y="-47849"/>
            <a:ext cx="8229600" cy="1143000"/>
          </a:xfrm>
        </p:spPr>
        <p:txBody>
          <a:bodyPr/>
          <a:lstStyle/>
          <a:p>
            <a:pPr defTabSz="1217613" eaLnBrk="1" hangingPunct="1"/>
            <a:r>
              <a:rPr lang="en-US" altLang="zh-CN" sz="3200" b="1" dirty="0">
                <a:solidFill>
                  <a:schemeClr val="bg1">
                    <a:lumMod val="65000"/>
                  </a:schemeClr>
                </a:solidFill>
                <a:latin typeface="微软雅黑" panose="020B0503020204020204" pitchFamily="34" charset="-122"/>
              </a:rPr>
              <a:t>CKD</a:t>
            </a:r>
            <a:r>
              <a:rPr lang="zh-CN" altLang="en-US" sz="3200" b="1" dirty="0">
                <a:solidFill>
                  <a:schemeClr val="bg1">
                    <a:lumMod val="65000"/>
                  </a:schemeClr>
                </a:solidFill>
                <a:latin typeface="微软雅黑" panose="020B0503020204020204" pitchFamily="34" charset="-122"/>
              </a:rPr>
              <a:t>的支持治疗体系</a:t>
            </a:r>
          </a:p>
        </p:txBody>
      </p:sp>
      <p:sp>
        <p:nvSpPr>
          <p:cNvPr id="3" name="矩形 2">
            <a:extLst>
              <a:ext uri="{FF2B5EF4-FFF2-40B4-BE49-F238E27FC236}">
                <a16:creationId xmlns:a16="http://schemas.microsoft.com/office/drawing/2014/main" id="{0B5122E0-87A1-4486-B0DA-A8ECED507352}"/>
              </a:ext>
            </a:extLst>
          </p:cNvPr>
          <p:cNvSpPr/>
          <p:nvPr/>
        </p:nvSpPr>
        <p:spPr>
          <a:xfrm>
            <a:off x="5076825" y="1340768"/>
            <a:ext cx="1366838" cy="4032250"/>
          </a:xfrm>
          <a:prstGeom prst="rect">
            <a:avLst/>
          </a:prstGeom>
          <a:solidFill>
            <a:schemeClr val="accent3">
              <a:lumMod val="60000"/>
              <a:lumOff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zh-CN" altLang="en-US" b="1" dirty="0">
                <a:solidFill>
                  <a:schemeClr val="tx1">
                    <a:lumMod val="65000"/>
                    <a:lumOff val="35000"/>
                  </a:schemeClr>
                </a:solidFill>
              </a:rPr>
              <a:t>安宁疗护</a:t>
            </a:r>
            <a:endParaRPr lang="en-US" altLang="zh-CN" b="1" dirty="0">
              <a:solidFill>
                <a:schemeClr val="tx1">
                  <a:lumMod val="65000"/>
                  <a:lumOff val="35000"/>
                </a:schemeClr>
              </a:solidFill>
            </a:endParaRPr>
          </a:p>
          <a:p>
            <a:pPr algn="ctr" eaLnBrk="1" hangingPunct="1">
              <a:buFont typeface="Arial" panose="020B0604020202020204" pitchFamily="34" charset="0"/>
              <a:buNone/>
              <a:defRPr/>
            </a:pPr>
            <a:r>
              <a:rPr lang="en-US" altLang="zh-CN" b="1" dirty="0">
                <a:solidFill>
                  <a:schemeClr val="tx1">
                    <a:lumMod val="65000"/>
                    <a:lumOff val="35000"/>
                  </a:schemeClr>
                </a:solidFill>
              </a:rPr>
              <a:t>Hospice- care</a:t>
            </a:r>
            <a:endParaRPr lang="zh-CN" altLang="en-US" b="1" dirty="0">
              <a:solidFill>
                <a:schemeClr val="tx1">
                  <a:lumMod val="65000"/>
                  <a:lumOff val="35000"/>
                </a:schemeClr>
              </a:solidFill>
            </a:endParaRPr>
          </a:p>
        </p:txBody>
      </p:sp>
      <p:sp>
        <p:nvSpPr>
          <p:cNvPr id="4" name="等腰三角形 3">
            <a:extLst>
              <a:ext uri="{FF2B5EF4-FFF2-40B4-BE49-F238E27FC236}">
                <a16:creationId xmlns:a16="http://schemas.microsoft.com/office/drawing/2014/main" id="{0CC98984-47AF-4A8A-8D27-FB9B3D44C523}"/>
              </a:ext>
            </a:extLst>
          </p:cNvPr>
          <p:cNvSpPr/>
          <p:nvPr/>
        </p:nvSpPr>
        <p:spPr>
          <a:xfrm>
            <a:off x="6443663" y="1340768"/>
            <a:ext cx="2243137" cy="4032250"/>
          </a:xfrm>
          <a:prstGeom prst="triangle">
            <a:avLst>
              <a:gd name="adj" fmla="val 0"/>
            </a:avLst>
          </a:prstGeom>
          <a:solidFill>
            <a:schemeClr val="accent3">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dirty="0"/>
          </a:p>
        </p:txBody>
      </p:sp>
      <p:sp>
        <p:nvSpPr>
          <p:cNvPr id="16" name="任意多边形: 形状 15">
            <a:extLst>
              <a:ext uri="{FF2B5EF4-FFF2-40B4-BE49-F238E27FC236}">
                <a16:creationId xmlns:a16="http://schemas.microsoft.com/office/drawing/2014/main" id="{BA22CB86-210E-492A-9F14-02508653E7D4}"/>
              </a:ext>
            </a:extLst>
          </p:cNvPr>
          <p:cNvSpPr/>
          <p:nvPr/>
        </p:nvSpPr>
        <p:spPr>
          <a:xfrm>
            <a:off x="612775" y="1358230"/>
            <a:ext cx="4483100" cy="4014788"/>
          </a:xfrm>
          <a:custGeom>
            <a:avLst/>
            <a:gdLst>
              <a:gd name="connsiteX0" fmla="*/ 0 w 4458879"/>
              <a:gd name="connsiteY0" fmla="*/ 3469064 h 4015819"/>
              <a:gd name="connsiteX1" fmla="*/ 4458879 w 4458879"/>
              <a:gd name="connsiteY1" fmla="*/ 0 h 4015819"/>
              <a:gd name="connsiteX2" fmla="*/ 4440025 w 4458879"/>
              <a:gd name="connsiteY2" fmla="*/ 4015819 h 4015819"/>
              <a:gd name="connsiteX3" fmla="*/ 9427 w 4458879"/>
              <a:gd name="connsiteY3" fmla="*/ 4015819 h 4015819"/>
              <a:gd name="connsiteX4" fmla="*/ 0 w 4458879"/>
              <a:gd name="connsiteY4" fmla="*/ 3469064 h 4015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8879" h="4015819">
                <a:moveTo>
                  <a:pt x="0" y="3469064"/>
                </a:moveTo>
                <a:lnTo>
                  <a:pt x="4458879" y="0"/>
                </a:lnTo>
                <a:cubicBezTo>
                  <a:pt x="4452594" y="1338606"/>
                  <a:pt x="4446310" y="2677213"/>
                  <a:pt x="4440025" y="4015819"/>
                </a:cubicBezTo>
                <a:lnTo>
                  <a:pt x="9427" y="4015819"/>
                </a:lnTo>
                <a:lnTo>
                  <a:pt x="0" y="3469064"/>
                </a:lnTo>
                <a:close/>
              </a:path>
            </a:pathLst>
          </a:custGeom>
          <a:solidFill>
            <a:schemeClr val="accent3">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zh-CN" altLang="en-US" b="1" dirty="0">
                <a:solidFill>
                  <a:schemeClr val="tx1"/>
                </a:solidFill>
              </a:rPr>
              <a:t>                              </a:t>
            </a:r>
            <a:r>
              <a:rPr lang="zh-CN" altLang="en-US" b="1" dirty="0">
                <a:solidFill>
                  <a:schemeClr val="tx1">
                    <a:lumMod val="65000"/>
                    <a:lumOff val="35000"/>
                  </a:schemeClr>
                </a:solidFill>
              </a:rPr>
              <a:t>缓和</a:t>
            </a:r>
            <a:r>
              <a:rPr lang="en-US" altLang="zh-CN" b="1" dirty="0">
                <a:solidFill>
                  <a:schemeClr val="tx1">
                    <a:lumMod val="65000"/>
                    <a:lumOff val="35000"/>
                  </a:schemeClr>
                </a:solidFill>
              </a:rPr>
              <a:t>/</a:t>
            </a:r>
            <a:r>
              <a:rPr lang="zh-CN" altLang="en-US" b="1" dirty="0">
                <a:solidFill>
                  <a:schemeClr val="tx1">
                    <a:lumMod val="65000"/>
                    <a:lumOff val="35000"/>
                  </a:schemeClr>
                </a:solidFill>
              </a:rPr>
              <a:t>支持治疗</a:t>
            </a:r>
            <a:endParaRPr lang="en-US" altLang="zh-CN" b="1" dirty="0">
              <a:solidFill>
                <a:schemeClr val="tx1">
                  <a:lumMod val="65000"/>
                  <a:lumOff val="35000"/>
                </a:schemeClr>
              </a:solidFill>
            </a:endParaRPr>
          </a:p>
          <a:p>
            <a:pPr algn="ctr" eaLnBrk="1" hangingPunct="1">
              <a:buFont typeface="Arial" panose="020B0604020202020204" pitchFamily="34" charset="0"/>
              <a:buNone/>
              <a:defRPr/>
            </a:pPr>
            <a:r>
              <a:rPr lang="en-US" altLang="zh-CN" b="1" dirty="0">
                <a:solidFill>
                  <a:schemeClr val="tx1">
                    <a:lumMod val="65000"/>
                    <a:lumOff val="35000"/>
                  </a:schemeClr>
                </a:solidFill>
              </a:rPr>
              <a:t>                          Palliative</a:t>
            </a:r>
            <a:r>
              <a:rPr lang="zh-CN" altLang="en-US" b="1" dirty="0">
                <a:solidFill>
                  <a:schemeClr val="tx1">
                    <a:lumMod val="65000"/>
                    <a:lumOff val="35000"/>
                  </a:schemeClr>
                </a:solidFill>
              </a:rPr>
              <a:t> </a:t>
            </a:r>
            <a:r>
              <a:rPr lang="en-US" altLang="zh-CN" b="1" dirty="0">
                <a:solidFill>
                  <a:schemeClr val="tx1">
                    <a:lumMod val="65000"/>
                    <a:lumOff val="35000"/>
                  </a:schemeClr>
                </a:solidFill>
              </a:rPr>
              <a:t>care /</a:t>
            </a:r>
          </a:p>
          <a:p>
            <a:pPr algn="ctr" eaLnBrk="1" hangingPunct="1">
              <a:buFont typeface="Arial" panose="020B0604020202020204" pitchFamily="34" charset="0"/>
              <a:buNone/>
              <a:defRPr/>
            </a:pPr>
            <a:r>
              <a:rPr lang="en-US" altLang="zh-CN" b="1" dirty="0">
                <a:solidFill>
                  <a:schemeClr val="tx1">
                    <a:lumMod val="65000"/>
                    <a:lumOff val="35000"/>
                  </a:schemeClr>
                </a:solidFill>
              </a:rPr>
              <a:t>                           Supportive care</a:t>
            </a:r>
            <a:endParaRPr lang="zh-CN" altLang="en-US" b="1" dirty="0">
              <a:solidFill>
                <a:schemeClr val="tx1">
                  <a:lumMod val="65000"/>
                  <a:lumOff val="35000"/>
                </a:schemeClr>
              </a:solidFill>
            </a:endParaRPr>
          </a:p>
        </p:txBody>
      </p:sp>
      <p:sp>
        <p:nvSpPr>
          <p:cNvPr id="5129" name="文本框 16">
            <a:extLst>
              <a:ext uri="{FF2B5EF4-FFF2-40B4-BE49-F238E27FC236}">
                <a16:creationId xmlns:a16="http://schemas.microsoft.com/office/drawing/2014/main" id="{85D7D2A4-3D08-4C9F-892E-5D560C8429F9}"/>
              </a:ext>
            </a:extLst>
          </p:cNvPr>
          <p:cNvSpPr txBox="1">
            <a:spLocks noChangeArrowheads="1"/>
          </p:cNvSpPr>
          <p:nvPr/>
        </p:nvSpPr>
        <p:spPr bwMode="auto">
          <a:xfrm>
            <a:off x="612775" y="5373216"/>
            <a:ext cx="8074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                      CKD</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进展                                              死亡</a:t>
            </a:r>
          </a:p>
        </p:txBody>
      </p:sp>
      <p:sp>
        <p:nvSpPr>
          <p:cNvPr id="18" name="文本框 17">
            <a:extLst>
              <a:ext uri="{FF2B5EF4-FFF2-40B4-BE49-F238E27FC236}">
                <a16:creationId xmlns:a16="http://schemas.microsoft.com/office/drawing/2014/main" id="{39CFA8A4-F5A3-442B-BD44-67E2EE402B53}"/>
              </a:ext>
            </a:extLst>
          </p:cNvPr>
          <p:cNvSpPr txBox="1"/>
          <p:nvPr/>
        </p:nvSpPr>
        <p:spPr>
          <a:xfrm>
            <a:off x="5003800" y="5938366"/>
            <a:ext cx="1876425" cy="369888"/>
          </a:xfrm>
          <a:prstGeom prst="rect">
            <a:avLst/>
          </a:prstGeom>
          <a:noFill/>
        </p:spPr>
        <p:txBody>
          <a:bodyPr wrap="none">
            <a:spAutoFit/>
          </a:bodyPr>
          <a:lstStyle/>
          <a:p>
            <a:pPr eaLnBrk="1" hangingPunct="1">
              <a:buFont typeface="Arial" panose="020B0604020202020204" pitchFamily="34" charset="0"/>
              <a:buNone/>
              <a:defRPr/>
            </a:pPr>
            <a:r>
              <a:rPr lang="zh-CN" altLang="en-US" dirty="0">
                <a:solidFill>
                  <a:schemeClr val="tx1">
                    <a:lumMod val="65000"/>
                    <a:lumOff val="35000"/>
                  </a:schemeClr>
                </a:solidFill>
                <a:latin typeface="+mn-ea"/>
                <a:ea typeface="+mn-ea"/>
              </a:rPr>
              <a:t>预期寿命≤</a:t>
            </a:r>
            <a:r>
              <a:rPr lang="en-US" altLang="zh-CN" dirty="0">
                <a:solidFill>
                  <a:schemeClr val="tx1">
                    <a:lumMod val="65000"/>
                    <a:lumOff val="35000"/>
                  </a:schemeClr>
                </a:solidFill>
                <a:latin typeface="+mn-ea"/>
                <a:ea typeface="+mn-ea"/>
              </a:rPr>
              <a:t>6</a:t>
            </a:r>
            <a:r>
              <a:rPr lang="zh-CN" altLang="en-US" dirty="0">
                <a:solidFill>
                  <a:schemeClr val="tx1">
                    <a:lumMod val="65000"/>
                    <a:lumOff val="35000"/>
                  </a:schemeClr>
                </a:solidFill>
                <a:latin typeface="+mn-ea"/>
                <a:ea typeface="+mn-ea"/>
              </a:rPr>
              <a:t>个月</a:t>
            </a:r>
          </a:p>
        </p:txBody>
      </p:sp>
      <p:sp>
        <p:nvSpPr>
          <p:cNvPr id="19" name="右大括号 18">
            <a:extLst>
              <a:ext uri="{FF2B5EF4-FFF2-40B4-BE49-F238E27FC236}">
                <a16:creationId xmlns:a16="http://schemas.microsoft.com/office/drawing/2014/main" id="{F5D89253-F6A7-4D77-BD7E-2C8843B874D1}"/>
              </a:ext>
            </a:extLst>
          </p:cNvPr>
          <p:cNvSpPr/>
          <p:nvPr/>
        </p:nvSpPr>
        <p:spPr>
          <a:xfrm rot="5400000">
            <a:off x="5662379" y="5196743"/>
            <a:ext cx="298449" cy="1204317"/>
          </a:xfrm>
          <a:prstGeom prst="rightBrace">
            <a:avLst/>
          </a:prstGeom>
          <a:ln w="19050">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buFont typeface="Arial" panose="020B0604020202020204" pitchFamily="34" charset="0"/>
              <a:buNone/>
              <a:defRPr/>
            </a:pPr>
            <a:endParaRPr lang="zh-CN" altLang="en-US"/>
          </a:p>
        </p:txBody>
      </p:sp>
      <p:sp>
        <p:nvSpPr>
          <p:cNvPr id="20" name="文本框 19">
            <a:extLst>
              <a:ext uri="{FF2B5EF4-FFF2-40B4-BE49-F238E27FC236}">
                <a16:creationId xmlns:a16="http://schemas.microsoft.com/office/drawing/2014/main" id="{1A97EDB5-28FB-469D-BD6C-916178094503}"/>
              </a:ext>
            </a:extLst>
          </p:cNvPr>
          <p:cNvSpPr txBox="1"/>
          <p:nvPr/>
        </p:nvSpPr>
        <p:spPr>
          <a:xfrm>
            <a:off x="6462713" y="2896197"/>
            <a:ext cx="1222376" cy="1200329"/>
          </a:xfrm>
          <a:prstGeom prst="rect">
            <a:avLst/>
          </a:prstGeom>
          <a:noFill/>
        </p:spPr>
        <p:txBody>
          <a:bodyPr wrap="square">
            <a:spAutoFit/>
          </a:bodyPr>
          <a:lstStyle/>
          <a:p>
            <a:pPr eaLnBrk="1" hangingPunct="1">
              <a:buFont typeface="Arial" panose="020B0604020202020204" pitchFamily="34" charset="0"/>
              <a:buNone/>
              <a:defRPr/>
            </a:pPr>
            <a:r>
              <a:rPr lang="zh-CN" altLang="en-US" b="1" dirty="0">
                <a:solidFill>
                  <a:schemeClr val="bg1"/>
                </a:solidFill>
                <a:latin typeface="+mn-ea"/>
                <a:ea typeface="+mn-ea"/>
              </a:rPr>
              <a:t>丧亲</a:t>
            </a:r>
            <a:endParaRPr lang="en-US" altLang="zh-CN" b="1" dirty="0">
              <a:solidFill>
                <a:schemeClr val="bg1"/>
              </a:solidFill>
              <a:latin typeface="+mn-ea"/>
              <a:ea typeface="+mn-ea"/>
            </a:endParaRPr>
          </a:p>
          <a:p>
            <a:pPr eaLnBrk="1" hangingPunct="1">
              <a:buFont typeface="Arial" panose="020B0604020202020204" pitchFamily="34" charset="0"/>
              <a:buNone/>
              <a:defRPr/>
            </a:pPr>
            <a:endParaRPr lang="en-US" altLang="zh-CN" b="1" dirty="0">
              <a:solidFill>
                <a:schemeClr val="bg1"/>
              </a:solidFill>
              <a:latin typeface="+mn-ea"/>
              <a:ea typeface="+mn-ea"/>
            </a:endParaRPr>
          </a:p>
          <a:p>
            <a:pPr eaLnBrk="1" hangingPunct="1">
              <a:buFont typeface="Arial" panose="020B0604020202020204" pitchFamily="34" charset="0"/>
              <a:buNone/>
              <a:defRPr/>
            </a:pPr>
            <a:r>
              <a:rPr lang="en-US" altLang="zh-CN" b="1" dirty="0">
                <a:solidFill>
                  <a:schemeClr val="bg1"/>
                </a:solidFill>
                <a:latin typeface="+mn-ea"/>
                <a:ea typeface="+mn-ea"/>
              </a:rPr>
              <a:t>Bereave-</a:t>
            </a:r>
            <a:r>
              <a:rPr lang="en-US" altLang="zh-CN" b="1" dirty="0" err="1">
                <a:solidFill>
                  <a:schemeClr val="bg1"/>
                </a:solidFill>
                <a:latin typeface="+mn-ea"/>
                <a:ea typeface="+mn-ea"/>
              </a:rPr>
              <a:t>ment</a:t>
            </a:r>
            <a:endParaRPr lang="zh-CN" altLang="en-US" b="1" dirty="0">
              <a:solidFill>
                <a:schemeClr val="bg1"/>
              </a:solidFill>
              <a:latin typeface="+mn-ea"/>
              <a:ea typeface="+mn-ea"/>
            </a:endParaRPr>
          </a:p>
        </p:txBody>
      </p:sp>
      <p:sp>
        <p:nvSpPr>
          <p:cNvPr id="2" name="文本框 1">
            <a:extLst>
              <a:ext uri="{FF2B5EF4-FFF2-40B4-BE49-F238E27FC236}">
                <a16:creationId xmlns:a16="http://schemas.microsoft.com/office/drawing/2014/main" id="{3C0D97DF-5F7B-4BB3-82B1-F226FDF61DA1}"/>
              </a:ext>
            </a:extLst>
          </p:cNvPr>
          <p:cNvSpPr txBox="1"/>
          <p:nvPr/>
        </p:nvSpPr>
        <p:spPr>
          <a:xfrm>
            <a:off x="737164" y="2896197"/>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mn-ea"/>
                <a:ea typeface="+mn-ea"/>
              </a:rPr>
              <a:t>针对病因治疗</a:t>
            </a:r>
          </a:p>
        </p:txBody>
      </p:sp>
      <p:sp>
        <p:nvSpPr>
          <p:cNvPr id="6" name="矩形 5">
            <a:extLst>
              <a:ext uri="{FF2B5EF4-FFF2-40B4-BE49-F238E27FC236}">
                <a16:creationId xmlns:a16="http://schemas.microsoft.com/office/drawing/2014/main" id="{B969D6AE-ED12-4FB6-905B-30641E0E09D4}"/>
              </a:ext>
            </a:extLst>
          </p:cNvPr>
          <p:cNvSpPr/>
          <p:nvPr/>
        </p:nvSpPr>
        <p:spPr>
          <a:xfrm>
            <a:off x="612775" y="6238502"/>
            <a:ext cx="2337498" cy="261610"/>
          </a:xfrm>
          <a:prstGeom prst="rect">
            <a:avLst/>
          </a:prstGeom>
        </p:spPr>
        <p:txBody>
          <a:bodyPr wrap="none">
            <a:spAutoFit/>
          </a:bodyPr>
          <a:lstStyle/>
          <a:p>
            <a:pPr eaLnBrk="1" hangingPunct="1">
              <a:defRPr/>
            </a:pPr>
            <a:r>
              <a:rPr lang="en-US" altLang="zh-CN" sz="1100" dirty="0">
                <a:solidFill>
                  <a:schemeClr val="bg1">
                    <a:lumMod val="65000"/>
                  </a:schemeClr>
                </a:solidFill>
              </a:rPr>
              <a:t>Kidney Int. 2015 Sep;88(3):447-59</a:t>
            </a:r>
            <a:endParaRPr lang="zh-CN" altLang="en-US" sz="1100" dirty="0">
              <a:solidFill>
                <a:schemeClr val="bg1">
                  <a:lumMod val="65000"/>
                </a:schemeClr>
              </a:solidFill>
            </a:endParaRPr>
          </a:p>
        </p:txBody>
      </p:sp>
      <p:pic>
        <p:nvPicPr>
          <p:cNvPr id="9" name="音频 8">
            <a:hlinkClick r:id="" action="ppaction://media"/>
            <a:extLst>
              <a:ext uri="{FF2B5EF4-FFF2-40B4-BE49-F238E27FC236}">
                <a16:creationId xmlns:a16="http://schemas.microsoft.com/office/drawing/2014/main" id="{AA197CAA-8393-4F3A-BBA3-E48FAFFBBD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17" name="图片 1" descr="A593DCEE556F14BDD2B508B601759387">
            <a:extLst>
              <a:ext uri="{FF2B5EF4-FFF2-40B4-BE49-F238E27FC236}">
                <a16:creationId xmlns:a16="http://schemas.microsoft.com/office/drawing/2014/main" id="{C0417989-C533-4876-8C8F-E484E46FD9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 descr="缓和医疗分logo">
            <a:extLst>
              <a:ext uri="{FF2B5EF4-FFF2-40B4-BE49-F238E27FC236}">
                <a16:creationId xmlns:a16="http://schemas.microsoft.com/office/drawing/2014/main" id="{F6D637BF-E631-4FDA-B7FA-C5D4BF2B7F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46954"/>
    </mc:Choice>
    <mc:Fallback xmlns="">
      <p:transition spd="slow" advTm="4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标题 1">
            <a:extLst>
              <a:ext uri="{FF2B5EF4-FFF2-40B4-BE49-F238E27FC236}">
                <a16:creationId xmlns:a16="http://schemas.microsoft.com/office/drawing/2014/main" id="{54002B57-2F6D-4784-94D6-8B3F46D4C3F9}"/>
              </a:ext>
            </a:extLst>
          </p:cNvPr>
          <p:cNvSpPr>
            <a:spLocks noGrp="1" noChangeArrowheads="1"/>
          </p:cNvSpPr>
          <p:nvPr>
            <p:ph type="title"/>
          </p:nvPr>
        </p:nvSpPr>
        <p:spPr>
          <a:xfrm>
            <a:off x="457200" y="-52692"/>
            <a:ext cx="8229600" cy="1143000"/>
          </a:xfrm>
        </p:spPr>
        <p:txBody>
          <a:bodyPr/>
          <a:lstStyle/>
          <a:p>
            <a:pPr algn="ctr" defTabSz="1217613" eaLnBrk="1" hangingPunct="1"/>
            <a:r>
              <a:rPr lang="zh-CN" altLang="en-US" dirty="0"/>
              <a:t>肾脏支持治疗</a:t>
            </a:r>
          </a:p>
        </p:txBody>
      </p:sp>
      <p:sp>
        <p:nvSpPr>
          <p:cNvPr id="4101" name="内容占位符 2">
            <a:extLst>
              <a:ext uri="{FF2B5EF4-FFF2-40B4-BE49-F238E27FC236}">
                <a16:creationId xmlns:a16="http://schemas.microsoft.com/office/drawing/2014/main" id="{120CFE20-9999-45F2-91F5-159A53CCB6FC}"/>
              </a:ext>
            </a:extLst>
          </p:cNvPr>
          <p:cNvSpPr>
            <a:spLocks noGrp="1" noChangeArrowheads="1"/>
          </p:cNvSpPr>
          <p:nvPr>
            <p:ph idx="1"/>
          </p:nvPr>
        </p:nvSpPr>
        <p:spPr>
          <a:xfrm>
            <a:off x="698500" y="1472847"/>
            <a:ext cx="8229600" cy="4525963"/>
          </a:xfrm>
        </p:spPr>
        <p:txBody>
          <a:bodyPr/>
          <a:lstStyle/>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服务对象：任何年龄的</a:t>
            </a: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CKD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患者</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贯穿疾病始终，不管预期寿命长短</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治疗目的：改善生活质量（</a:t>
            </a: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QOL</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可联合延长生命的治疗手段</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endParaRPr lang="zh-CN" altLang="en-US" sz="2400" dirty="0"/>
          </a:p>
        </p:txBody>
      </p:sp>
      <p:pic>
        <p:nvPicPr>
          <p:cNvPr id="3" name="音频 2">
            <a:hlinkClick r:id="" action="ppaction://media"/>
            <a:extLst>
              <a:ext uri="{FF2B5EF4-FFF2-40B4-BE49-F238E27FC236}">
                <a16:creationId xmlns:a16="http://schemas.microsoft.com/office/drawing/2014/main" id="{CC4AC049-CFE2-4A12-A159-2119F51393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pic>
        <p:nvPicPr>
          <p:cNvPr id="7" name="图片 1" descr="A593DCEE556F14BDD2B508B601759387">
            <a:extLst>
              <a:ext uri="{FF2B5EF4-FFF2-40B4-BE49-F238E27FC236}">
                <a16:creationId xmlns:a16="http://schemas.microsoft.com/office/drawing/2014/main" id="{045F2533-DEE8-47EB-8343-3D08718B9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缓和医疗分logo">
            <a:extLst>
              <a:ext uri="{FF2B5EF4-FFF2-40B4-BE49-F238E27FC236}">
                <a16:creationId xmlns:a16="http://schemas.microsoft.com/office/drawing/2014/main" id="{D6DDFCCF-C7A8-4B0C-B53D-04DC78A4F4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55501340"/>
      </p:ext>
    </p:extLst>
  </p:cSld>
  <p:clrMapOvr>
    <a:masterClrMapping/>
  </p:clrMapOvr>
  <mc:AlternateContent xmlns:mc="http://schemas.openxmlformats.org/markup-compatibility/2006" xmlns:p14="http://schemas.microsoft.com/office/powerpoint/2010/main">
    <mc:Choice Requires="p14">
      <p:transition spd="slow" p14:dur="2000" advTm="33752"/>
    </mc:Choice>
    <mc:Fallback xmlns="">
      <p:transition spd="slow" advTm="33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1">
                                            <p:txEl>
                                              <p:pRg st="0" end="0"/>
                                            </p:txEl>
                                          </p:spTgt>
                                        </p:tgtEl>
                                        <p:attrNameLst>
                                          <p:attrName>style.visibility</p:attrName>
                                        </p:attrNameLst>
                                      </p:cBhvr>
                                      <p:to>
                                        <p:strVal val="visible"/>
                                      </p:to>
                                    </p:set>
                                    <p:animEffect transition="in" filter="fade">
                                      <p:cBhvr>
                                        <p:cTn id="11" dur="500"/>
                                        <p:tgtEl>
                                          <p:spTgt spid="410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01">
                                            <p:txEl>
                                              <p:pRg st="1" end="1"/>
                                            </p:txEl>
                                          </p:spTgt>
                                        </p:tgtEl>
                                        <p:attrNameLst>
                                          <p:attrName>style.visibility</p:attrName>
                                        </p:attrNameLst>
                                      </p:cBhvr>
                                      <p:to>
                                        <p:strVal val="visible"/>
                                      </p:to>
                                    </p:set>
                                    <p:animEffect transition="in" filter="fade">
                                      <p:cBhvr>
                                        <p:cTn id="16" dur="500"/>
                                        <p:tgtEl>
                                          <p:spTgt spid="410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01">
                                            <p:txEl>
                                              <p:pRg st="2" end="2"/>
                                            </p:txEl>
                                          </p:spTgt>
                                        </p:tgtEl>
                                        <p:attrNameLst>
                                          <p:attrName>style.visibility</p:attrName>
                                        </p:attrNameLst>
                                      </p:cBhvr>
                                      <p:to>
                                        <p:strVal val="visible"/>
                                      </p:to>
                                    </p:set>
                                    <p:animEffect transition="in" filter="fade">
                                      <p:cBhvr>
                                        <p:cTn id="21" dur="500"/>
                                        <p:tgtEl>
                                          <p:spTgt spid="410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01">
                                            <p:txEl>
                                              <p:pRg st="3" end="3"/>
                                            </p:txEl>
                                          </p:spTgt>
                                        </p:tgtEl>
                                        <p:attrNameLst>
                                          <p:attrName>style.visibility</p:attrName>
                                        </p:attrNameLst>
                                      </p:cBhvr>
                                      <p:to>
                                        <p:strVal val="visible"/>
                                      </p:to>
                                    </p:set>
                                    <p:animEffect transition="in" filter="fade">
                                      <p:cBhvr>
                                        <p:cTn id="26" dur="500"/>
                                        <p:tgtEl>
                                          <p:spTgt spid="41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410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标题 1">
            <a:extLst>
              <a:ext uri="{FF2B5EF4-FFF2-40B4-BE49-F238E27FC236}">
                <a16:creationId xmlns:a16="http://schemas.microsoft.com/office/drawing/2014/main" id="{54002B57-2F6D-4784-94D6-8B3F46D4C3F9}"/>
              </a:ext>
            </a:extLst>
          </p:cNvPr>
          <p:cNvSpPr>
            <a:spLocks noGrp="1" noChangeArrowheads="1"/>
          </p:cNvSpPr>
          <p:nvPr>
            <p:ph type="title"/>
          </p:nvPr>
        </p:nvSpPr>
        <p:spPr>
          <a:xfrm>
            <a:off x="560237" y="-65316"/>
            <a:ext cx="8229600" cy="1143000"/>
          </a:xfrm>
        </p:spPr>
        <p:txBody>
          <a:bodyPr/>
          <a:lstStyle/>
          <a:p>
            <a:pPr algn="ctr" defTabSz="1217613" eaLnBrk="1" hangingPunct="1"/>
            <a:r>
              <a:rPr lang="zh-CN" altLang="en-US" dirty="0"/>
              <a:t>肾脏支持治疗</a:t>
            </a:r>
          </a:p>
        </p:txBody>
      </p:sp>
      <p:grpSp>
        <p:nvGrpSpPr>
          <p:cNvPr id="6" name="316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0DDEAA8C-8ED3-4867-80F0-067F0D29E23F}"/>
              </a:ext>
            </a:extLst>
          </p:cNvPr>
          <p:cNvGrpSpPr>
            <a:grpSpLocks noChangeAspect="1"/>
          </p:cNvGrpSpPr>
          <p:nvPr>
            <p:custDataLst>
              <p:tags r:id="rId1"/>
            </p:custDataLst>
          </p:nvPr>
        </p:nvGrpSpPr>
        <p:grpSpPr>
          <a:xfrm>
            <a:off x="73030" y="1508126"/>
            <a:ext cx="8997940" cy="3434486"/>
            <a:chOff x="1307468" y="1706262"/>
            <a:chExt cx="9613068" cy="3669278"/>
          </a:xfrm>
        </p:grpSpPr>
        <p:grpSp>
          <p:nvGrpSpPr>
            <p:cNvPr id="7" name="íśļîďé">
              <a:extLst>
                <a:ext uri="{FF2B5EF4-FFF2-40B4-BE49-F238E27FC236}">
                  <a16:creationId xmlns:a16="http://schemas.microsoft.com/office/drawing/2014/main" id="{21283D71-68DF-4245-9C60-DF3867D89355}"/>
                </a:ext>
              </a:extLst>
            </p:cNvPr>
            <p:cNvGrpSpPr/>
            <p:nvPr/>
          </p:nvGrpSpPr>
          <p:grpSpPr>
            <a:xfrm>
              <a:off x="4019503" y="2060848"/>
              <a:ext cx="4152994" cy="3271996"/>
              <a:chOff x="2122673" y="2060848"/>
              <a:chExt cx="4152994" cy="3271996"/>
            </a:xfrm>
          </p:grpSpPr>
          <p:sp>
            <p:nvSpPr>
              <p:cNvPr id="34" name="ïṡḷïḋé">
                <a:extLst>
                  <a:ext uri="{FF2B5EF4-FFF2-40B4-BE49-F238E27FC236}">
                    <a16:creationId xmlns:a16="http://schemas.microsoft.com/office/drawing/2014/main" id="{C463D201-2493-41AD-B6E7-5A140B1CC3E9}"/>
                  </a:ext>
                </a:extLst>
              </p:cNvPr>
              <p:cNvSpPr/>
              <p:nvPr/>
            </p:nvSpPr>
            <p:spPr bwMode="auto">
              <a:xfrm>
                <a:off x="3003670" y="2876755"/>
                <a:ext cx="1115771" cy="817302"/>
              </a:xfrm>
              <a:custGeom>
                <a:avLst/>
                <a:gdLst>
                  <a:gd name="T0" fmla="*/ 2841 w 4002"/>
                  <a:gd name="T1" fmla="*/ 2324 h 2932"/>
                  <a:gd name="T2" fmla="*/ 2892 w 4002"/>
                  <a:gd name="T3" fmla="*/ 1898 h 2932"/>
                  <a:gd name="T4" fmla="*/ 2961 w 4002"/>
                  <a:gd name="T5" fmla="*/ 1752 h 2932"/>
                  <a:gd name="T6" fmla="*/ 3047 w 4002"/>
                  <a:gd name="T7" fmla="*/ 1715 h 2932"/>
                  <a:gd name="T8" fmla="*/ 3192 w 4002"/>
                  <a:gd name="T9" fmla="*/ 1777 h 2932"/>
                  <a:gd name="T10" fmla="*/ 3399 w 4002"/>
                  <a:gd name="T11" fmla="*/ 1912 h 2932"/>
                  <a:gd name="T12" fmla="*/ 3616 w 4002"/>
                  <a:gd name="T13" fmla="*/ 1948 h 2932"/>
                  <a:gd name="T14" fmla="*/ 3777 w 4002"/>
                  <a:gd name="T15" fmla="*/ 1900 h 2932"/>
                  <a:gd name="T16" fmla="*/ 3909 w 4002"/>
                  <a:gd name="T17" fmla="*/ 1778 h 2932"/>
                  <a:gd name="T18" fmla="*/ 3985 w 4002"/>
                  <a:gd name="T19" fmla="*/ 1610 h 2932"/>
                  <a:gd name="T20" fmla="*/ 4000 w 4002"/>
                  <a:gd name="T21" fmla="*/ 1424 h 2932"/>
                  <a:gd name="T22" fmla="*/ 3953 w 4002"/>
                  <a:gd name="T23" fmla="*/ 1248 h 2932"/>
                  <a:gd name="T24" fmla="*/ 3839 w 4002"/>
                  <a:gd name="T25" fmla="*/ 1111 h 2932"/>
                  <a:gd name="T26" fmla="*/ 3654 w 4002"/>
                  <a:gd name="T27" fmla="*/ 1042 h 2932"/>
                  <a:gd name="T28" fmla="*/ 3453 w 4002"/>
                  <a:gd name="T29" fmla="*/ 1068 h 2932"/>
                  <a:gd name="T30" fmla="*/ 3171 w 4002"/>
                  <a:gd name="T31" fmla="*/ 1204 h 2932"/>
                  <a:gd name="T32" fmla="*/ 3021 w 4002"/>
                  <a:gd name="T33" fmla="*/ 1229 h 2932"/>
                  <a:gd name="T34" fmla="*/ 2957 w 4002"/>
                  <a:gd name="T35" fmla="*/ 1181 h 2932"/>
                  <a:gd name="T36" fmla="*/ 2920 w 4002"/>
                  <a:gd name="T37" fmla="*/ 1051 h 2932"/>
                  <a:gd name="T38" fmla="*/ 2901 w 4002"/>
                  <a:gd name="T39" fmla="*/ 279 h 2932"/>
                  <a:gd name="T40" fmla="*/ 2346 w 4002"/>
                  <a:gd name="T41" fmla="*/ 0 h 2932"/>
                  <a:gd name="T42" fmla="*/ 1946 w 4002"/>
                  <a:gd name="T43" fmla="*/ 30 h 2932"/>
                  <a:gd name="T44" fmla="*/ 1797 w 4002"/>
                  <a:gd name="T45" fmla="*/ 95 h 2932"/>
                  <a:gd name="T46" fmla="*/ 1768 w 4002"/>
                  <a:gd name="T47" fmla="*/ 170 h 2932"/>
                  <a:gd name="T48" fmla="*/ 1858 w 4002"/>
                  <a:gd name="T49" fmla="*/ 312 h 2932"/>
                  <a:gd name="T50" fmla="*/ 1961 w 4002"/>
                  <a:gd name="T51" fmla="*/ 515 h 2932"/>
                  <a:gd name="T52" fmla="*/ 1988 w 4002"/>
                  <a:gd name="T53" fmla="*/ 745 h 2932"/>
                  <a:gd name="T54" fmla="*/ 1928 w 4002"/>
                  <a:gd name="T55" fmla="*/ 945 h 2932"/>
                  <a:gd name="T56" fmla="*/ 1792 w 4002"/>
                  <a:gd name="T57" fmla="*/ 1078 h 2932"/>
                  <a:gd name="T58" fmla="*/ 1609 w 4002"/>
                  <a:gd name="T59" fmla="*/ 1143 h 2932"/>
                  <a:gd name="T60" fmla="*/ 1413 w 4002"/>
                  <a:gd name="T61" fmla="*/ 1136 h 2932"/>
                  <a:gd name="T62" fmla="*/ 1233 w 4002"/>
                  <a:gd name="T63" fmla="*/ 1054 h 2932"/>
                  <a:gd name="T64" fmla="*/ 1103 w 4002"/>
                  <a:gd name="T65" fmla="*/ 897 h 2932"/>
                  <a:gd name="T66" fmla="*/ 1053 w 4002"/>
                  <a:gd name="T67" fmla="*/ 662 h 2932"/>
                  <a:gd name="T68" fmla="*/ 1089 w 4002"/>
                  <a:gd name="T69" fmla="*/ 419 h 2932"/>
                  <a:gd name="T70" fmla="*/ 1188 w 4002"/>
                  <a:gd name="T71" fmla="*/ 250 h 2932"/>
                  <a:gd name="T72" fmla="*/ 1260 w 4002"/>
                  <a:gd name="T73" fmla="*/ 143 h 2932"/>
                  <a:gd name="T74" fmla="*/ 1215 w 4002"/>
                  <a:gd name="T75" fmla="*/ 89 h 2932"/>
                  <a:gd name="T76" fmla="*/ 926 w 4002"/>
                  <a:gd name="T77" fmla="*/ 28 h 2932"/>
                  <a:gd name="T78" fmla="*/ 173 w 4002"/>
                  <a:gd name="T79" fmla="*/ 14 h 2932"/>
                  <a:gd name="T80" fmla="*/ 481 w 4002"/>
                  <a:gd name="T81" fmla="*/ 2929 h 2932"/>
                  <a:gd name="T82" fmla="*/ 1119 w 4002"/>
                  <a:gd name="T83" fmla="*/ 2893 h 2932"/>
                  <a:gd name="T84" fmla="*/ 1342 w 4002"/>
                  <a:gd name="T85" fmla="*/ 2830 h 2932"/>
                  <a:gd name="T86" fmla="*/ 1366 w 4002"/>
                  <a:gd name="T87" fmla="*/ 2786 h 2932"/>
                  <a:gd name="T88" fmla="*/ 1243 w 4002"/>
                  <a:gd name="T89" fmla="*/ 2619 h 2932"/>
                  <a:gd name="T90" fmla="*/ 1116 w 4002"/>
                  <a:gd name="T91" fmla="*/ 2365 h 2932"/>
                  <a:gd name="T92" fmla="*/ 1095 w 4002"/>
                  <a:gd name="T93" fmla="*/ 2169 h 2932"/>
                  <a:gd name="T94" fmla="*/ 1131 w 4002"/>
                  <a:gd name="T95" fmla="*/ 2021 h 2932"/>
                  <a:gd name="T96" fmla="*/ 1217 w 4002"/>
                  <a:gd name="T97" fmla="*/ 1911 h 2932"/>
                  <a:gd name="T98" fmla="*/ 1456 w 4002"/>
                  <a:gd name="T99" fmla="*/ 1810 h 2932"/>
                  <a:gd name="T100" fmla="*/ 1729 w 4002"/>
                  <a:gd name="T101" fmla="*/ 1830 h 2932"/>
                  <a:gd name="T102" fmla="*/ 1947 w 4002"/>
                  <a:gd name="T103" fmla="*/ 1974 h 2932"/>
                  <a:gd name="T104" fmla="*/ 2011 w 4002"/>
                  <a:gd name="T105" fmla="*/ 2107 h 2932"/>
                  <a:gd name="T106" fmla="*/ 2024 w 4002"/>
                  <a:gd name="T107" fmla="*/ 2280 h 2932"/>
                  <a:gd name="T108" fmla="*/ 1941 w 4002"/>
                  <a:gd name="T109" fmla="*/ 2573 h 2932"/>
                  <a:gd name="T110" fmla="*/ 1894 w 4002"/>
                  <a:gd name="T111" fmla="*/ 2764 h 2932"/>
                  <a:gd name="T112" fmla="*/ 1952 w 4002"/>
                  <a:gd name="T113" fmla="*/ 2850 h 2932"/>
                  <a:gd name="T114" fmla="*/ 2124 w 4002"/>
                  <a:gd name="T115" fmla="*/ 2907 h 2932"/>
                  <a:gd name="T116" fmla="*/ 2619 w 4002"/>
                  <a:gd name="T117" fmla="*/ 2932 h 2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02" h="2932">
                    <a:moveTo>
                      <a:pt x="2852" y="2929"/>
                    </a:moveTo>
                    <a:lnTo>
                      <a:pt x="2852" y="2929"/>
                    </a:lnTo>
                    <a:lnTo>
                      <a:pt x="2847" y="2803"/>
                    </a:lnTo>
                    <a:lnTo>
                      <a:pt x="2844" y="2720"/>
                    </a:lnTo>
                    <a:lnTo>
                      <a:pt x="2841" y="2630"/>
                    </a:lnTo>
                    <a:lnTo>
                      <a:pt x="2840" y="2531"/>
                    </a:lnTo>
                    <a:lnTo>
                      <a:pt x="2839" y="2428"/>
                    </a:lnTo>
                    <a:lnTo>
                      <a:pt x="2840" y="2377"/>
                    </a:lnTo>
                    <a:lnTo>
                      <a:pt x="2841" y="2324"/>
                    </a:lnTo>
                    <a:lnTo>
                      <a:pt x="2843" y="2272"/>
                    </a:lnTo>
                    <a:lnTo>
                      <a:pt x="2846" y="2221"/>
                    </a:lnTo>
                    <a:lnTo>
                      <a:pt x="2849" y="2169"/>
                    </a:lnTo>
                    <a:lnTo>
                      <a:pt x="2855" y="2120"/>
                    </a:lnTo>
                    <a:lnTo>
                      <a:pt x="2860" y="2071"/>
                    </a:lnTo>
                    <a:lnTo>
                      <a:pt x="2866" y="2025"/>
                    </a:lnTo>
                    <a:lnTo>
                      <a:pt x="2874" y="1980"/>
                    </a:lnTo>
                    <a:lnTo>
                      <a:pt x="2882" y="1939"/>
                    </a:lnTo>
                    <a:lnTo>
                      <a:pt x="2892" y="1898"/>
                    </a:lnTo>
                    <a:lnTo>
                      <a:pt x="2903" y="1862"/>
                    </a:lnTo>
                    <a:lnTo>
                      <a:pt x="2909" y="1845"/>
                    </a:lnTo>
                    <a:lnTo>
                      <a:pt x="2915" y="1829"/>
                    </a:lnTo>
                    <a:lnTo>
                      <a:pt x="2922" y="1814"/>
                    </a:lnTo>
                    <a:lnTo>
                      <a:pt x="2929" y="1799"/>
                    </a:lnTo>
                    <a:lnTo>
                      <a:pt x="2937" y="1786"/>
                    </a:lnTo>
                    <a:lnTo>
                      <a:pt x="2944" y="1773"/>
                    </a:lnTo>
                    <a:lnTo>
                      <a:pt x="2953" y="1762"/>
                    </a:lnTo>
                    <a:lnTo>
                      <a:pt x="2961" y="1752"/>
                    </a:lnTo>
                    <a:lnTo>
                      <a:pt x="2970" y="1743"/>
                    </a:lnTo>
                    <a:lnTo>
                      <a:pt x="2980" y="1735"/>
                    </a:lnTo>
                    <a:lnTo>
                      <a:pt x="2991" y="1729"/>
                    </a:lnTo>
                    <a:lnTo>
                      <a:pt x="3001" y="1724"/>
                    </a:lnTo>
                    <a:lnTo>
                      <a:pt x="3012" y="1719"/>
                    </a:lnTo>
                    <a:lnTo>
                      <a:pt x="3023" y="1717"/>
                    </a:lnTo>
                    <a:lnTo>
                      <a:pt x="3035" y="1715"/>
                    </a:lnTo>
                    <a:lnTo>
                      <a:pt x="3047" y="1715"/>
                    </a:lnTo>
                    <a:lnTo>
                      <a:pt x="3047" y="1715"/>
                    </a:lnTo>
                    <a:lnTo>
                      <a:pt x="3063" y="1717"/>
                    </a:lnTo>
                    <a:lnTo>
                      <a:pt x="3078" y="1720"/>
                    </a:lnTo>
                    <a:lnTo>
                      <a:pt x="3093" y="1724"/>
                    </a:lnTo>
                    <a:lnTo>
                      <a:pt x="3107" y="1729"/>
                    </a:lnTo>
                    <a:lnTo>
                      <a:pt x="3123" y="1735"/>
                    </a:lnTo>
                    <a:lnTo>
                      <a:pt x="3137" y="1742"/>
                    </a:lnTo>
                    <a:lnTo>
                      <a:pt x="3151" y="1750"/>
                    </a:lnTo>
                    <a:lnTo>
                      <a:pt x="3164" y="1759"/>
                    </a:lnTo>
                    <a:lnTo>
                      <a:pt x="3192" y="1777"/>
                    </a:lnTo>
                    <a:lnTo>
                      <a:pt x="3219" y="1798"/>
                    </a:lnTo>
                    <a:lnTo>
                      <a:pt x="3248" y="1820"/>
                    </a:lnTo>
                    <a:lnTo>
                      <a:pt x="3278" y="1842"/>
                    </a:lnTo>
                    <a:lnTo>
                      <a:pt x="3309" y="1864"/>
                    </a:lnTo>
                    <a:lnTo>
                      <a:pt x="3326" y="1874"/>
                    </a:lnTo>
                    <a:lnTo>
                      <a:pt x="3343" y="1885"/>
                    </a:lnTo>
                    <a:lnTo>
                      <a:pt x="3360" y="1894"/>
                    </a:lnTo>
                    <a:lnTo>
                      <a:pt x="3379" y="1903"/>
                    </a:lnTo>
                    <a:lnTo>
                      <a:pt x="3399" y="1912"/>
                    </a:lnTo>
                    <a:lnTo>
                      <a:pt x="3419" y="1920"/>
                    </a:lnTo>
                    <a:lnTo>
                      <a:pt x="3440" y="1927"/>
                    </a:lnTo>
                    <a:lnTo>
                      <a:pt x="3461" y="1933"/>
                    </a:lnTo>
                    <a:lnTo>
                      <a:pt x="3484" y="1939"/>
                    </a:lnTo>
                    <a:lnTo>
                      <a:pt x="3508" y="1943"/>
                    </a:lnTo>
                    <a:lnTo>
                      <a:pt x="3534" y="1946"/>
                    </a:lnTo>
                    <a:lnTo>
                      <a:pt x="3560" y="1948"/>
                    </a:lnTo>
                    <a:lnTo>
                      <a:pt x="3588" y="1948"/>
                    </a:lnTo>
                    <a:lnTo>
                      <a:pt x="3616" y="1948"/>
                    </a:lnTo>
                    <a:lnTo>
                      <a:pt x="3616" y="1948"/>
                    </a:lnTo>
                    <a:lnTo>
                      <a:pt x="3638" y="1946"/>
                    </a:lnTo>
                    <a:lnTo>
                      <a:pt x="3661" y="1942"/>
                    </a:lnTo>
                    <a:lnTo>
                      <a:pt x="3682" y="1937"/>
                    </a:lnTo>
                    <a:lnTo>
                      <a:pt x="3702" y="1932"/>
                    </a:lnTo>
                    <a:lnTo>
                      <a:pt x="3722" y="1925"/>
                    </a:lnTo>
                    <a:lnTo>
                      <a:pt x="3741" y="1918"/>
                    </a:lnTo>
                    <a:lnTo>
                      <a:pt x="3760" y="1910"/>
                    </a:lnTo>
                    <a:lnTo>
                      <a:pt x="3777" y="1900"/>
                    </a:lnTo>
                    <a:lnTo>
                      <a:pt x="3795" y="1890"/>
                    </a:lnTo>
                    <a:lnTo>
                      <a:pt x="3812" y="1879"/>
                    </a:lnTo>
                    <a:lnTo>
                      <a:pt x="3828" y="1867"/>
                    </a:lnTo>
                    <a:lnTo>
                      <a:pt x="3843" y="1854"/>
                    </a:lnTo>
                    <a:lnTo>
                      <a:pt x="3858" y="1840"/>
                    </a:lnTo>
                    <a:lnTo>
                      <a:pt x="3871" y="1826"/>
                    </a:lnTo>
                    <a:lnTo>
                      <a:pt x="3885" y="1811"/>
                    </a:lnTo>
                    <a:lnTo>
                      <a:pt x="3897" y="1794"/>
                    </a:lnTo>
                    <a:lnTo>
                      <a:pt x="3909" y="1778"/>
                    </a:lnTo>
                    <a:lnTo>
                      <a:pt x="3920" y="1761"/>
                    </a:lnTo>
                    <a:lnTo>
                      <a:pt x="3931" y="1744"/>
                    </a:lnTo>
                    <a:lnTo>
                      <a:pt x="3941" y="1726"/>
                    </a:lnTo>
                    <a:lnTo>
                      <a:pt x="3950" y="1708"/>
                    </a:lnTo>
                    <a:lnTo>
                      <a:pt x="3959" y="1689"/>
                    </a:lnTo>
                    <a:lnTo>
                      <a:pt x="3966" y="1669"/>
                    </a:lnTo>
                    <a:lnTo>
                      <a:pt x="3973" y="1650"/>
                    </a:lnTo>
                    <a:lnTo>
                      <a:pt x="3979" y="1630"/>
                    </a:lnTo>
                    <a:lnTo>
                      <a:pt x="3985" y="1610"/>
                    </a:lnTo>
                    <a:lnTo>
                      <a:pt x="3989" y="1590"/>
                    </a:lnTo>
                    <a:lnTo>
                      <a:pt x="3993" y="1569"/>
                    </a:lnTo>
                    <a:lnTo>
                      <a:pt x="3997" y="1549"/>
                    </a:lnTo>
                    <a:lnTo>
                      <a:pt x="3999" y="1527"/>
                    </a:lnTo>
                    <a:lnTo>
                      <a:pt x="4001" y="1507"/>
                    </a:lnTo>
                    <a:lnTo>
                      <a:pt x="4002" y="1486"/>
                    </a:lnTo>
                    <a:lnTo>
                      <a:pt x="4002" y="1465"/>
                    </a:lnTo>
                    <a:lnTo>
                      <a:pt x="4002" y="1445"/>
                    </a:lnTo>
                    <a:lnTo>
                      <a:pt x="4000" y="1424"/>
                    </a:lnTo>
                    <a:lnTo>
                      <a:pt x="3998" y="1404"/>
                    </a:lnTo>
                    <a:lnTo>
                      <a:pt x="3995" y="1382"/>
                    </a:lnTo>
                    <a:lnTo>
                      <a:pt x="3992" y="1362"/>
                    </a:lnTo>
                    <a:lnTo>
                      <a:pt x="3987" y="1343"/>
                    </a:lnTo>
                    <a:lnTo>
                      <a:pt x="3982" y="1323"/>
                    </a:lnTo>
                    <a:lnTo>
                      <a:pt x="3976" y="1304"/>
                    </a:lnTo>
                    <a:lnTo>
                      <a:pt x="3969" y="1285"/>
                    </a:lnTo>
                    <a:lnTo>
                      <a:pt x="3962" y="1266"/>
                    </a:lnTo>
                    <a:lnTo>
                      <a:pt x="3953" y="1248"/>
                    </a:lnTo>
                    <a:lnTo>
                      <a:pt x="3944" y="1230"/>
                    </a:lnTo>
                    <a:lnTo>
                      <a:pt x="3934" y="1213"/>
                    </a:lnTo>
                    <a:lnTo>
                      <a:pt x="3922" y="1197"/>
                    </a:lnTo>
                    <a:lnTo>
                      <a:pt x="3910" y="1181"/>
                    </a:lnTo>
                    <a:lnTo>
                      <a:pt x="3898" y="1166"/>
                    </a:lnTo>
                    <a:lnTo>
                      <a:pt x="3884" y="1151"/>
                    </a:lnTo>
                    <a:lnTo>
                      <a:pt x="3870" y="1137"/>
                    </a:lnTo>
                    <a:lnTo>
                      <a:pt x="3855" y="1123"/>
                    </a:lnTo>
                    <a:lnTo>
                      <a:pt x="3839" y="1111"/>
                    </a:lnTo>
                    <a:lnTo>
                      <a:pt x="3822" y="1099"/>
                    </a:lnTo>
                    <a:lnTo>
                      <a:pt x="3804" y="1089"/>
                    </a:lnTo>
                    <a:lnTo>
                      <a:pt x="3785" y="1079"/>
                    </a:lnTo>
                    <a:lnTo>
                      <a:pt x="3765" y="1070"/>
                    </a:lnTo>
                    <a:lnTo>
                      <a:pt x="3745" y="1062"/>
                    </a:lnTo>
                    <a:lnTo>
                      <a:pt x="3724" y="1056"/>
                    </a:lnTo>
                    <a:lnTo>
                      <a:pt x="3701" y="1050"/>
                    </a:lnTo>
                    <a:lnTo>
                      <a:pt x="3678" y="1045"/>
                    </a:lnTo>
                    <a:lnTo>
                      <a:pt x="3654" y="1042"/>
                    </a:lnTo>
                    <a:lnTo>
                      <a:pt x="3629" y="1040"/>
                    </a:lnTo>
                    <a:lnTo>
                      <a:pt x="3603" y="1039"/>
                    </a:lnTo>
                    <a:lnTo>
                      <a:pt x="3603" y="1039"/>
                    </a:lnTo>
                    <a:lnTo>
                      <a:pt x="3578" y="1039"/>
                    </a:lnTo>
                    <a:lnTo>
                      <a:pt x="3554" y="1042"/>
                    </a:lnTo>
                    <a:lnTo>
                      <a:pt x="3529" y="1046"/>
                    </a:lnTo>
                    <a:lnTo>
                      <a:pt x="3503" y="1052"/>
                    </a:lnTo>
                    <a:lnTo>
                      <a:pt x="3478" y="1059"/>
                    </a:lnTo>
                    <a:lnTo>
                      <a:pt x="3453" y="1068"/>
                    </a:lnTo>
                    <a:lnTo>
                      <a:pt x="3429" y="1077"/>
                    </a:lnTo>
                    <a:lnTo>
                      <a:pt x="3404" y="1088"/>
                    </a:lnTo>
                    <a:lnTo>
                      <a:pt x="3379" y="1099"/>
                    </a:lnTo>
                    <a:lnTo>
                      <a:pt x="3355" y="1111"/>
                    </a:lnTo>
                    <a:lnTo>
                      <a:pt x="3307" y="1136"/>
                    </a:lnTo>
                    <a:lnTo>
                      <a:pt x="3261" y="1160"/>
                    </a:lnTo>
                    <a:lnTo>
                      <a:pt x="3215" y="1184"/>
                    </a:lnTo>
                    <a:lnTo>
                      <a:pt x="3193" y="1194"/>
                    </a:lnTo>
                    <a:lnTo>
                      <a:pt x="3171" y="1204"/>
                    </a:lnTo>
                    <a:lnTo>
                      <a:pt x="3150" y="1213"/>
                    </a:lnTo>
                    <a:lnTo>
                      <a:pt x="3130" y="1220"/>
                    </a:lnTo>
                    <a:lnTo>
                      <a:pt x="3109" y="1226"/>
                    </a:lnTo>
                    <a:lnTo>
                      <a:pt x="3090" y="1231"/>
                    </a:lnTo>
                    <a:lnTo>
                      <a:pt x="3072" y="1233"/>
                    </a:lnTo>
                    <a:lnTo>
                      <a:pt x="3054" y="1234"/>
                    </a:lnTo>
                    <a:lnTo>
                      <a:pt x="3037" y="1233"/>
                    </a:lnTo>
                    <a:lnTo>
                      <a:pt x="3029" y="1231"/>
                    </a:lnTo>
                    <a:lnTo>
                      <a:pt x="3021" y="1229"/>
                    </a:lnTo>
                    <a:lnTo>
                      <a:pt x="3013" y="1227"/>
                    </a:lnTo>
                    <a:lnTo>
                      <a:pt x="3005" y="1223"/>
                    </a:lnTo>
                    <a:lnTo>
                      <a:pt x="2998" y="1219"/>
                    </a:lnTo>
                    <a:lnTo>
                      <a:pt x="2991" y="1215"/>
                    </a:lnTo>
                    <a:lnTo>
                      <a:pt x="2983" y="1209"/>
                    </a:lnTo>
                    <a:lnTo>
                      <a:pt x="2976" y="1203"/>
                    </a:lnTo>
                    <a:lnTo>
                      <a:pt x="2970" y="1197"/>
                    </a:lnTo>
                    <a:lnTo>
                      <a:pt x="2963" y="1189"/>
                    </a:lnTo>
                    <a:lnTo>
                      <a:pt x="2957" y="1181"/>
                    </a:lnTo>
                    <a:lnTo>
                      <a:pt x="2951" y="1171"/>
                    </a:lnTo>
                    <a:lnTo>
                      <a:pt x="2946" y="1161"/>
                    </a:lnTo>
                    <a:lnTo>
                      <a:pt x="2941" y="1151"/>
                    </a:lnTo>
                    <a:lnTo>
                      <a:pt x="2941" y="1151"/>
                    </a:lnTo>
                    <a:lnTo>
                      <a:pt x="2936" y="1138"/>
                    </a:lnTo>
                    <a:lnTo>
                      <a:pt x="2931" y="1120"/>
                    </a:lnTo>
                    <a:lnTo>
                      <a:pt x="2927" y="1100"/>
                    </a:lnTo>
                    <a:lnTo>
                      <a:pt x="2923" y="1077"/>
                    </a:lnTo>
                    <a:lnTo>
                      <a:pt x="2920" y="1051"/>
                    </a:lnTo>
                    <a:lnTo>
                      <a:pt x="2917" y="1022"/>
                    </a:lnTo>
                    <a:lnTo>
                      <a:pt x="2911" y="956"/>
                    </a:lnTo>
                    <a:lnTo>
                      <a:pt x="2907" y="882"/>
                    </a:lnTo>
                    <a:lnTo>
                      <a:pt x="2904" y="801"/>
                    </a:lnTo>
                    <a:lnTo>
                      <a:pt x="2902" y="715"/>
                    </a:lnTo>
                    <a:lnTo>
                      <a:pt x="2901" y="628"/>
                    </a:lnTo>
                    <a:lnTo>
                      <a:pt x="2900" y="538"/>
                    </a:lnTo>
                    <a:lnTo>
                      <a:pt x="2900" y="448"/>
                    </a:lnTo>
                    <a:lnTo>
                      <a:pt x="2901" y="279"/>
                    </a:lnTo>
                    <a:lnTo>
                      <a:pt x="2903" y="134"/>
                    </a:lnTo>
                    <a:lnTo>
                      <a:pt x="2904" y="27"/>
                    </a:lnTo>
                    <a:lnTo>
                      <a:pt x="2904" y="27"/>
                    </a:lnTo>
                    <a:lnTo>
                      <a:pt x="2790" y="19"/>
                    </a:lnTo>
                    <a:lnTo>
                      <a:pt x="2714" y="14"/>
                    </a:lnTo>
                    <a:lnTo>
                      <a:pt x="2630" y="9"/>
                    </a:lnTo>
                    <a:lnTo>
                      <a:pt x="2538" y="5"/>
                    </a:lnTo>
                    <a:lnTo>
                      <a:pt x="2443" y="1"/>
                    </a:lnTo>
                    <a:lnTo>
                      <a:pt x="2346" y="0"/>
                    </a:lnTo>
                    <a:lnTo>
                      <a:pt x="2297" y="0"/>
                    </a:lnTo>
                    <a:lnTo>
                      <a:pt x="2249" y="0"/>
                    </a:lnTo>
                    <a:lnTo>
                      <a:pt x="2201" y="2"/>
                    </a:lnTo>
                    <a:lnTo>
                      <a:pt x="2154" y="4"/>
                    </a:lnTo>
                    <a:lnTo>
                      <a:pt x="2109" y="7"/>
                    </a:lnTo>
                    <a:lnTo>
                      <a:pt x="2065" y="11"/>
                    </a:lnTo>
                    <a:lnTo>
                      <a:pt x="2023" y="16"/>
                    </a:lnTo>
                    <a:lnTo>
                      <a:pt x="1983" y="22"/>
                    </a:lnTo>
                    <a:lnTo>
                      <a:pt x="1946" y="30"/>
                    </a:lnTo>
                    <a:lnTo>
                      <a:pt x="1911" y="38"/>
                    </a:lnTo>
                    <a:lnTo>
                      <a:pt x="1879" y="48"/>
                    </a:lnTo>
                    <a:lnTo>
                      <a:pt x="1865" y="53"/>
                    </a:lnTo>
                    <a:lnTo>
                      <a:pt x="1851" y="59"/>
                    </a:lnTo>
                    <a:lnTo>
                      <a:pt x="1839" y="66"/>
                    </a:lnTo>
                    <a:lnTo>
                      <a:pt x="1827" y="73"/>
                    </a:lnTo>
                    <a:lnTo>
                      <a:pt x="1816" y="80"/>
                    </a:lnTo>
                    <a:lnTo>
                      <a:pt x="1806" y="87"/>
                    </a:lnTo>
                    <a:lnTo>
                      <a:pt x="1797" y="95"/>
                    </a:lnTo>
                    <a:lnTo>
                      <a:pt x="1790" y="103"/>
                    </a:lnTo>
                    <a:lnTo>
                      <a:pt x="1782" y="112"/>
                    </a:lnTo>
                    <a:lnTo>
                      <a:pt x="1777" y="120"/>
                    </a:lnTo>
                    <a:lnTo>
                      <a:pt x="1773" y="130"/>
                    </a:lnTo>
                    <a:lnTo>
                      <a:pt x="1770" y="140"/>
                    </a:lnTo>
                    <a:lnTo>
                      <a:pt x="1768" y="150"/>
                    </a:lnTo>
                    <a:lnTo>
                      <a:pt x="1767" y="161"/>
                    </a:lnTo>
                    <a:lnTo>
                      <a:pt x="1767" y="161"/>
                    </a:lnTo>
                    <a:lnTo>
                      <a:pt x="1768" y="170"/>
                    </a:lnTo>
                    <a:lnTo>
                      <a:pt x="1770" y="180"/>
                    </a:lnTo>
                    <a:lnTo>
                      <a:pt x="1773" y="189"/>
                    </a:lnTo>
                    <a:lnTo>
                      <a:pt x="1777" y="199"/>
                    </a:lnTo>
                    <a:lnTo>
                      <a:pt x="1782" y="209"/>
                    </a:lnTo>
                    <a:lnTo>
                      <a:pt x="1789" y="219"/>
                    </a:lnTo>
                    <a:lnTo>
                      <a:pt x="1803" y="240"/>
                    </a:lnTo>
                    <a:lnTo>
                      <a:pt x="1820" y="262"/>
                    </a:lnTo>
                    <a:lnTo>
                      <a:pt x="1838" y="285"/>
                    </a:lnTo>
                    <a:lnTo>
                      <a:pt x="1858" y="312"/>
                    </a:lnTo>
                    <a:lnTo>
                      <a:pt x="1878" y="341"/>
                    </a:lnTo>
                    <a:lnTo>
                      <a:pt x="1898" y="373"/>
                    </a:lnTo>
                    <a:lnTo>
                      <a:pt x="1908" y="390"/>
                    </a:lnTo>
                    <a:lnTo>
                      <a:pt x="1919" y="408"/>
                    </a:lnTo>
                    <a:lnTo>
                      <a:pt x="1928" y="427"/>
                    </a:lnTo>
                    <a:lnTo>
                      <a:pt x="1937" y="448"/>
                    </a:lnTo>
                    <a:lnTo>
                      <a:pt x="1946" y="470"/>
                    </a:lnTo>
                    <a:lnTo>
                      <a:pt x="1954" y="492"/>
                    </a:lnTo>
                    <a:lnTo>
                      <a:pt x="1961" y="515"/>
                    </a:lnTo>
                    <a:lnTo>
                      <a:pt x="1968" y="540"/>
                    </a:lnTo>
                    <a:lnTo>
                      <a:pt x="1973" y="566"/>
                    </a:lnTo>
                    <a:lnTo>
                      <a:pt x="1978" y="593"/>
                    </a:lnTo>
                    <a:lnTo>
                      <a:pt x="1983" y="623"/>
                    </a:lnTo>
                    <a:lnTo>
                      <a:pt x="1986" y="653"/>
                    </a:lnTo>
                    <a:lnTo>
                      <a:pt x="1988" y="685"/>
                    </a:lnTo>
                    <a:lnTo>
                      <a:pt x="1988" y="718"/>
                    </a:lnTo>
                    <a:lnTo>
                      <a:pt x="1988" y="718"/>
                    </a:lnTo>
                    <a:lnTo>
                      <a:pt x="1988" y="745"/>
                    </a:lnTo>
                    <a:lnTo>
                      <a:pt x="1986" y="770"/>
                    </a:lnTo>
                    <a:lnTo>
                      <a:pt x="1983" y="795"/>
                    </a:lnTo>
                    <a:lnTo>
                      <a:pt x="1978" y="818"/>
                    </a:lnTo>
                    <a:lnTo>
                      <a:pt x="1973" y="841"/>
                    </a:lnTo>
                    <a:lnTo>
                      <a:pt x="1966" y="863"/>
                    </a:lnTo>
                    <a:lnTo>
                      <a:pt x="1958" y="886"/>
                    </a:lnTo>
                    <a:lnTo>
                      <a:pt x="1949" y="906"/>
                    </a:lnTo>
                    <a:lnTo>
                      <a:pt x="1939" y="926"/>
                    </a:lnTo>
                    <a:lnTo>
                      <a:pt x="1928" y="945"/>
                    </a:lnTo>
                    <a:lnTo>
                      <a:pt x="1915" y="963"/>
                    </a:lnTo>
                    <a:lnTo>
                      <a:pt x="1903" y="980"/>
                    </a:lnTo>
                    <a:lnTo>
                      <a:pt x="1889" y="996"/>
                    </a:lnTo>
                    <a:lnTo>
                      <a:pt x="1875" y="1013"/>
                    </a:lnTo>
                    <a:lnTo>
                      <a:pt x="1859" y="1028"/>
                    </a:lnTo>
                    <a:lnTo>
                      <a:pt x="1843" y="1041"/>
                    </a:lnTo>
                    <a:lnTo>
                      <a:pt x="1827" y="1055"/>
                    </a:lnTo>
                    <a:lnTo>
                      <a:pt x="1810" y="1067"/>
                    </a:lnTo>
                    <a:lnTo>
                      <a:pt x="1792" y="1078"/>
                    </a:lnTo>
                    <a:lnTo>
                      <a:pt x="1772" y="1089"/>
                    </a:lnTo>
                    <a:lnTo>
                      <a:pt x="1753" y="1098"/>
                    </a:lnTo>
                    <a:lnTo>
                      <a:pt x="1734" y="1107"/>
                    </a:lnTo>
                    <a:lnTo>
                      <a:pt x="1714" y="1115"/>
                    </a:lnTo>
                    <a:lnTo>
                      <a:pt x="1694" y="1122"/>
                    </a:lnTo>
                    <a:lnTo>
                      <a:pt x="1673" y="1128"/>
                    </a:lnTo>
                    <a:lnTo>
                      <a:pt x="1652" y="1134"/>
                    </a:lnTo>
                    <a:lnTo>
                      <a:pt x="1630" y="1139"/>
                    </a:lnTo>
                    <a:lnTo>
                      <a:pt x="1609" y="1143"/>
                    </a:lnTo>
                    <a:lnTo>
                      <a:pt x="1587" y="1146"/>
                    </a:lnTo>
                    <a:lnTo>
                      <a:pt x="1566" y="1147"/>
                    </a:lnTo>
                    <a:lnTo>
                      <a:pt x="1544" y="1148"/>
                    </a:lnTo>
                    <a:lnTo>
                      <a:pt x="1522" y="1149"/>
                    </a:lnTo>
                    <a:lnTo>
                      <a:pt x="1499" y="1148"/>
                    </a:lnTo>
                    <a:lnTo>
                      <a:pt x="1477" y="1146"/>
                    </a:lnTo>
                    <a:lnTo>
                      <a:pt x="1456" y="1143"/>
                    </a:lnTo>
                    <a:lnTo>
                      <a:pt x="1434" y="1140"/>
                    </a:lnTo>
                    <a:lnTo>
                      <a:pt x="1413" y="1136"/>
                    </a:lnTo>
                    <a:lnTo>
                      <a:pt x="1392" y="1129"/>
                    </a:lnTo>
                    <a:lnTo>
                      <a:pt x="1370" y="1123"/>
                    </a:lnTo>
                    <a:lnTo>
                      <a:pt x="1349" y="1116"/>
                    </a:lnTo>
                    <a:lnTo>
                      <a:pt x="1329" y="1108"/>
                    </a:lnTo>
                    <a:lnTo>
                      <a:pt x="1309" y="1099"/>
                    </a:lnTo>
                    <a:lnTo>
                      <a:pt x="1290" y="1089"/>
                    </a:lnTo>
                    <a:lnTo>
                      <a:pt x="1271" y="1079"/>
                    </a:lnTo>
                    <a:lnTo>
                      <a:pt x="1252" y="1067"/>
                    </a:lnTo>
                    <a:lnTo>
                      <a:pt x="1233" y="1054"/>
                    </a:lnTo>
                    <a:lnTo>
                      <a:pt x="1216" y="1041"/>
                    </a:lnTo>
                    <a:lnTo>
                      <a:pt x="1199" y="1026"/>
                    </a:lnTo>
                    <a:lnTo>
                      <a:pt x="1183" y="1011"/>
                    </a:lnTo>
                    <a:lnTo>
                      <a:pt x="1168" y="993"/>
                    </a:lnTo>
                    <a:lnTo>
                      <a:pt x="1153" y="976"/>
                    </a:lnTo>
                    <a:lnTo>
                      <a:pt x="1139" y="958"/>
                    </a:lnTo>
                    <a:lnTo>
                      <a:pt x="1127" y="939"/>
                    </a:lnTo>
                    <a:lnTo>
                      <a:pt x="1115" y="918"/>
                    </a:lnTo>
                    <a:lnTo>
                      <a:pt x="1103" y="897"/>
                    </a:lnTo>
                    <a:lnTo>
                      <a:pt x="1093" y="875"/>
                    </a:lnTo>
                    <a:lnTo>
                      <a:pt x="1083" y="851"/>
                    </a:lnTo>
                    <a:lnTo>
                      <a:pt x="1076" y="827"/>
                    </a:lnTo>
                    <a:lnTo>
                      <a:pt x="1069" y="802"/>
                    </a:lnTo>
                    <a:lnTo>
                      <a:pt x="1063" y="776"/>
                    </a:lnTo>
                    <a:lnTo>
                      <a:pt x="1058" y="749"/>
                    </a:lnTo>
                    <a:lnTo>
                      <a:pt x="1055" y="720"/>
                    </a:lnTo>
                    <a:lnTo>
                      <a:pt x="1053" y="692"/>
                    </a:lnTo>
                    <a:lnTo>
                      <a:pt x="1053" y="662"/>
                    </a:lnTo>
                    <a:lnTo>
                      <a:pt x="1053" y="662"/>
                    </a:lnTo>
                    <a:lnTo>
                      <a:pt x="1053" y="625"/>
                    </a:lnTo>
                    <a:lnTo>
                      <a:pt x="1055" y="589"/>
                    </a:lnTo>
                    <a:lnTo>
                      <a:pt x="1058" y="556"/>
                    </a:lnTo>
                    <a:lnTo>
                      <a:pt x="1063" y="525"/>
                    </a:lnTo>
                    <a:lnTo>
                      <a:pt x="1068" y="496"/>
                    </a:lnTo>
                    <a:lnTo>
                      <a:pt x="1074" y="469"/>
                    </a:lnTo>
                    <a:lnTo>
                      <a:pt x="1081" y="442"/>
                    </a:lnTo>
                    <a:lnTo>
                      <a:pt x="1089" y="419"/>
                    </a:lnTo>
                    <a:lnTo>
                      <a:pt x="1098" y="396"/>
                    </a:lnTo>
                    <a:lnTo>
                      <a:pt x="1107" y="375"/>
                    </a:lnTo>
                    <a:lnTo>
                      <a:pt x="1117" y="356"/>
                    </a:lnTo>
                    <a:lnTo>
                      <a:pt x="1127" y="337"/>
                    </a:lnTo>
                    <a:lnTo>
                      <a:pt x="1137" y="319"/>
                    </a:lnTo>
                    <a:lnTo>
                      <a:pt x="1147" y="303"/>
                    </a:lnTo>
                    <a:lnTo>
                      <a:pt x="1158" y="289"/>
                    </a:lnTo>
                    <a:lnTo>
                      <a:pt x="1168" y="275"/>
                    </a:lnTo>
                    <a:lnTo>
                      <a:pt x="1188" y="250"/>
                    </a:lnTo>
                    <a:lnTo>
                      <a:pt x="1207" y="228"/>
                    </a:lnTo>
                    <a:lnTo>
                      <a:pt x="1224" y="209"/>
                    </a:lnTo>
                    <a:lnTo>
                      <a:pt x="1239" y="190"/>
                    </a:lnTo>
                    <a:lnTo>
                      <a:pt x="1245" y="182"/>
                    </a:lnTo>
                    <a:lnTo>
                      <a:pt x="1251" y="174"/>
                    </a:lnTo>
                    <a:lnTo>
                      <a:pt x="1255" y="166"/>
                    </a:lnTo>
                    <a:lnTo>
                      <a:pt x="1258" y="158"/>
                    </a:lnTo>
                    <a:lnTo>
                      <a:pt x="1260" y="150"/>
                    </a:lnTo>
                    <a:lnTo>
                      <a:pt x="1260" y="143"/>
                    </a:lnTo>
                    <a:lnTo>
                      <a:pt x="1259" y="135"/>
                    </a:lnTo>
                    <a:lnTo>
                      <a:pt x="1257" y="126"/>
                    </a:lnTo>
                    <a:lnTo>
                      <a:pt x="1257" y="126"/>
                    </a:lnTo>
                    <a:lnTo>
                      <a:pt x="1253" y="119"/>
                    </a:lnTo>
                    <a:lnTo>
                      <a:pt x="1247" y="113"/>
                    </a:lnTo>
                    <a:lnTo>
                      <a:pt x="1241" y="106"/>
                    </a:lnTo>
                    <a:lnTo>
                      <a:pt x="1234" y="100"/>
                    </a:lnTo>
                    <a:lnTo>
                      <a:pt x="1225" y="94"/>
                    </a:lnTo>
                    <a:lnTo>
                      <a:pt x="1215" y="89"/>
                    </a:lnTo>
                    <a:lnTo>
                      <a:pt x="1204" y="83"/>
                    </a:lnTo>
                    <a:lnTo>
                      <a:pt x="1192" y="78"/>
                    </a:lnTo>
                    <a:lnTo>
                      <a:pt x="1164" y="69"/>
                    </a:lnTo>
                    <a:lnTo>
                      <a:pt x="1133" y="59"/>
                    </a:lnTo>
                    <a:lnTo>
                      <a:pt x="1097" y="51"/>
                    </a:lnTo>
                    <a:lnTo>
                      <a:pt x="1058" y="44"/>
                    </a:lnTo>
                    <a:lnTo>
                      <a:pt x="1017" y="38"/>
                    </a:lnTo>
                    <a:lnTo>
                      <a:pt x="972" y="33"/>
                    </a:lnTo>
                    <a:lnTo>
                      <a:pt x="926" y="28"/>
                    </a:lnTo>
                    <a:lnTo>
                      <a:pt x="877" y="24"/>
                    </a:lnTo>
                    <a:lnTo>
                      <a:pt x="826" y="20"/>
                    </a:lnTo>
                    <a:lnTo>
                      <a:pt x="775" y="17"/>
                    </a:lnTo>
                    <a:lnTo>
                      <a:pt x="669" y="13"/>
                    </a:lnTo>
                    <a:lnTo>
                      <a:pt x="562" y="11"/>
                    </a:lnTo>
                    <a:lnTo>
                      <a:pt x="457" y="10"/>
                    </a:lnTo>
                    <a:lnTo>
                      <a:pt x="355" y="10"/>
                    </a:lnTo>
                    <a:lnTo>
                      <a:pt x="259" y="12"/>
                    </a:lnTo>
                    <a:lnTo>
                      <a:pt x="173" y="14"/>
                    </a:lnTo>
                    <a:lnTo>
                      <a:pt x="100" y="16"/>
                    </a:lnTo>
                    <a:lnTo>
                      <a:pt x="0" y="20"/>
                    </a:lnTo>
                    <a:lnTo>
                      <a:pt x="0" y="2919"/>
                    </a:lnTo>
                    <a:lnTo>
                      <a:pt x="0" y="2919"/>
                    </a:lnTo>
                    <a:lnTo>
                      <a:pt x="90" y="2923"/>
                    </a:lnTo>
                    <a:lnTo>
                      <a:pt x="224" y="2926"/>
                    </a:lnTo>
                    <a:lnTo>
                      <a:pt x="303" y="2928"/>
                    </a:lnTo>
                    <a:lnTo>
                      <a:pt x="389" y="2929"/>
                    </a:lnTo>
                    <a:lnTo>
                      <a:pt x="481" y="2929"/>
                    </a:lnTo>
                    <a:lnTo>
                      <a:pt x="574" y="2928"/>
                    </a:lnTo>
                    <a:lnTo>
                      <a:pt x="670" y="2926"/>
                    </a:lnTo>
                    <a:lnTo>
                      <a:pt x="766" y="2922"/>
                    </a:lnTo>
                    <a:lnTo>
                      <a:pt x="861" y="2918"/>
                    </a:lnTo>
                    <a:lnTo>
                      <a:pt x="951" y="2911"/>
                    </a:lnTo>
                    <a:lnTo>
                      <a:pt x="996" y="2907"/>
                    </a:lnTo>
                    <a:lnTo>
                      <a:pt x="1038" y="2903"/>
                    </a:lnTo>
                    <a:lnTo>
                      <a:pt x="1079" y="2898"/>
                    </a:lnTo>
                    <a:lnTo>
                      <a:pt x="1119" y="2893"/>
                    </a:lnTo>
                    <a:lnTo>
                      <a:pt x="1156" y="2887"/>
                    </a:lnTo>
                    <a:lnTo>
                      <a:pt x="1191" y="2880"/>
                    </a:lnTo>
                    <a:lnTo>
                      <a:pt x="1224" y="2872"/>
                    </a:lnTo>
                    <a:lnTo>
                      <a:pt x="1255" y="2865"/>
                    </a:lnTo>
                    <a:lnTo>
                      <a:pt x="1255" y="2865"/>
                    </a:lnTo>
                    <a:lnTo>
                      <a:pt x="1283" y="2856"/>
                    </a:lnTo>
                    <a:lnTo>
                      <a:pt x="1307" y="2848"/>
                    </a:lnTo>
                    <a:lnTo>
                      <a:pt x="1327" y="2839"/>
                    </a:lnTo>
                    <a:lnTo>
                      <a:pt x="1342" y="2830"/>
                    </a:lnTo>
                    <a:lnTo>
                      <a:pt x="1348" y="2826"/>
                    </a:lnTo>
                    <a:lnTo>
                      <a:pt x="1353" y="2821"/>
                    </a:lnTo>
                    <a:lnTo>
                      <a:pt x="1358" y="2816"/>
                    </a:lnTo>
                    <a:lnTo>
                      <a:pt x="1361" y="2812"/>
                    </a:lnTo>
                    <a:lnTo>
                      <a:pt x="1364" y="2807"/>
                    </a:lnTo>
                    <a:lnTo>
                      <a:pt x="1366" y="2802"/>
                    </a:lnTo>
                    <a:lnTo>
                      <a:pt x="1367" y="2797"/>
                    </a:lnTo>
                    <a:lnTo>
                      <a:pt x="1367" y="2791"/>
                    </a:lnTo>
                    <a:lnTo>
                      <a:pt x="1366" y="2786"/>
                    </a:lnTo>
                    <a:lnTo>
                      <a:pt x="1365" y="2780"/>
                    </a:lnTo>
                    <a:lnTo>
                      <a:pt x="1361" y="2769"/>
                    </a:lnTo>
                    <a:lnTo>
                      <a:pt x="1354" y="2756"/>
                    </a:lnTo>
                    <a:lnTo>
                      <a:pt x="1345" y="2743"/>
                    </a:lnTo>
                    <a:lnTo>
                      <a:pt x="1335" y="2728"/>
                    </a:lnTo>
                    <a:lnTo>
                      <a:pt x="1322" y="2713"/>
                    </a:lnTo>
                    <a:lnTo>
                      <a:pt x="1293" y="2679"/>
                    </a:lnTo>
                    <a:lnTo>
                      <a:pt x="1261" y="2640"/>
                    </a:lnTo>
                    <a:lnTo>
                      <a:pt x="1243" y="2619"/>
                    </a:lnTo>
                    <a:lnTo>
                      <a:pt x="1226" y="2595"/>
                    </a:lnTo>
                    <a:lnTo>
                      <a:pt x="1209" y="2570"/>
                    </a:lnTo>
                    <a:lnTo>
                      <a:pt x="1192" y="2544"/>
                    </a:lnTo>
                    <a:lnTo>
                      <a:pt x="1176" y="2516"/>
                    </a:lnTo>
                    <a:lnTo>
                      <a:pt x="1160" y="2486"/>
                    </a:lnTo>
                    <a:lnTo>
                      <a:pt x="1146" y="2454"/>
                    </a:lnTo>
                    <a:lnTo>
                      <a:pt x="1133" y="2420"/>
                    </a:lnTo>
                    <a:lnTo>
                      <a:pt x="1121" y="2384"/>
                    </a:lnTo>
                    <a:lnTo>
                      <a:pt x="1116" y="2365"/>
                    </a:lnTo>
                    <a:lnTo>
                      <a:pt x="1111" y="2346"/>
                    </a:lnTo>
                    <a:lnTo>
                      <a:pt x="1107" y="2325"/>
                    </a:lnTo>
                    <a:lnTo>
                      <a:pt x="1103" y="2305"/>
                    </a:lnTo>
                    <a:lnTo>
                      <a:pt x="1100" y="2284"/>
                    </a:lnTo>
                    <a:lnTo>
                      <a:pt x="1098" y="2262"/>
                    </a:lnTo>
                    <a:lnTo>
                      <a:pt x="1096" y="2240"/>
                    </a:lnTo>
                    <a:lnTo>
                      <a:pt x="1095" y="2217"/>
                    </a:lnTo>
                    <a:lnTo>
                      <a:pt x="1094" y="2193"/>
                    </a:lnTo>
                    <a:lnTo>
                      <a:pt x="1095" y="2169"/>
                    </a:lnTo>
                    <a:lnTo>
                      <a:pt x="1095" y="2169"/>
                    </a:lnTo>
                    <a:lnTo>
                      <a:pt x="1096" y="2149"/>
                    </a:lnTo>
                    <a:lnTo>
                      <a:pt x="1098" y="2129"/>
                    </a:lnTo>
                    <a:lnTo>
                      <a:pt x="1101" y="2110"/>
                    </a:lnTo>
                    <a:lnTo>
                      <a:pt x="1105" y="2091"/>
                    </a:lnTo>
                    <a:lnTo>
                      <a:pt x="1110" y="2073"/>
                    </a:lnTo>
                    <a:lnTo>
                      <a:pt x="1117" y="2054"/>
                    </a:lnTo>
                    <a:lnTo>
                      <a:pt x="1123" y="2038"/>
                    </a:lnTo>
                    <a:lnTo>
                      <a:pt x="1131" y="2021"/>
                    </a:lnTo>
                    <a:lnTo>
                      <a:pt x="1139" y="2006"/>
                    </a:lnTo>
                    <a:lnTo>
                      <a:pt x="1148" y="1991"/>
                    </a:lnTo>
                    <a:lnTo>
                      <a:pt x="1158" y="1976"/>
                    </a:lnTo>
                    <a:lnTo>
                      <a:pt x="1168" y="1962"/>
                    </a:lnTo>
                    <a:lnTo>
                      <a:pt x="1179" y="1949"/>
                    </a:lnTo>
                    <a:lnTo>
                      <a:pt x="1191" y="1935"/>
                    </a:lnTo>
                    <a:lnTo>
                      <a:pt x="1204" y="1923"/>
                    </a:lnTo>
                    <a:lnTo>
                      <a:pt x="1217" y="1911"/>
                    </a:lnTo>
                    <a:lnTo>
                      <a:pt x="1217" y="1911"/>
                    </a:lnTo>
                    <a:lnTo>
                      <a:pt x="1239" y="1894"/>
                    </a:lnTo>
                    <a:lnTo>
                      <a:pt x="1263" y="1878"/>
                    </a:lnTo>
                    <a:lnTo>
                      <a:pt x="1288" y="1864"/>
                    </a:lnTo>
                    <a:lnTo>
                      <a:pt x="1313" y="1851"/>
                    </a:lnTo>
                    <a:lnTo>
                      <a:pt x="1340" y="1840"/>
                    </a:lnTo>
                    <a:lnTo>
                      <a:pt x="1368" y="1830"/>
                    </a:lnTo>
                    <a:lnTo>
                      <a:pt x="1397" y="1822"/>
                    </a:lnTo>
                    <a:lnTo>
                      <a:pt x="1427" y="1815"/>
                    </a:lnTo>
                    <a:lnTo>
                      <a:pt x="1456" y="1810"/>
                    </a:lnTo>
                    <a:lnTo>
                      <a:pt x="1486" y="1806"/>
                    </a:lnTo>
                    <a:lnTo>
                      <a:pt x="1518" y="1803"/>
                    </a:lnTo>
                    <a:lnTo>
                      <a:pt x="1548" y="1802"/>
                    </a:lnTo>
                    <a:lnTo>
                      <a:pt x="1579" y="1803"/>
                    </a:lnTo>
                    <a:lnTo>
                      <a:pt x="1609" y="1806"/>
                    </a:lnTo>
                    <a:lnTo>
                      <a:pt x="1640" y="1810"/>
                    </a:lnTo>
                    <a:lnTo>
                      <a:pt x="1671" y="1815"/>
                    </a:lnTo>
                    <a:lnTo>
                      <a:pt x="1700" y="1822"/>
                    </a:lnTo>
                    <a:lnTo>
                      <a:pt x="1729" y="1830"/>
                    </a:lnTo>
                    <a:lnTo>
                      <a:pt x="1758" y="1840"/>
                    </a:lnTo>
                    <a:lnTo>
                      <a:pt x="1786" y="1852"/>
                    </a:lnTo>
                    <a:lnTo>
                      <a:pt x="1813" y="1864"/>
                    </a:lnTo>
                    <a:lnTo>
                      <a:pt x="1838" y="1879"/>
                    </a:lnTo>
                    <a:lnTo>
                      <a:pt x="1863" y="1895"/>
                    </a:lnTo>
                    <a:lnTo>
                      <a:pt x="1886" y="1912"/>
                    </a:lnTo>
                    <a:lnTo>
                      <a:pt x="1908" y="1931"/>
                    </a:lnTo>
                    <a:lnTo>
                      <a:pt x="1929" y="1952"/>
                    </a:lnTo>
                    <a:lnTo>
                      <a:pt x="1947" y="1974"/>
                    </a:lnTo>
                    <a:lnTo>
                      <a:pt x="1964" y="1997"/>
                    </a:lnTo>
                    <a:lnTo>
                      <a:pt x="1972" y="2010"/>
                    </a:lnTo>
                    <a:lnTo>
                      <a:pt x="1979" y="2022"/>
                    </a:lnTo>
                    <a:lnTo>
                      <a:pt x="1986" y="2035"/>
                    </a:lnTo>
                    <a:lnTo>
                      <a:pt x="1992" y="2049"/>
                    </a:lnTo>
                    <a:lnTo>
                      <a:pt x="1998" y="2062"/>
                    </a:lnTo>
                    <a:lnTo>
                      <a:pt x="2003" y="2077"/>
                    </a:lnTo>
                    <a:lnTo>
                      <a:pt x="2007" y="2092"/>
                    </a:lnTo>
                    <a:lnTo>
                      <a:pt x="2011" y="2107"/>
                    </a:lnTo>
                    <a:lnTo>
                      <a:pt x="2011" y="2107"/>
                    </a:lnTo>
                    <a:lnTo>
                      <a:pt x="2016" y="2129"/>
                    </a:lnTo>
                    <a:lnTo>
                      <a:pt x="2020" y="2151"/>
                    </a:lnTo>
                    <a:lnTo>
                      <a:pt x="2023" y="2173"/>
                    </a:lnTo>
                    <a:lnTo>
                      <a:pt x="2025" y="2195"/>
                    </a:lnTo>
                    <a:lnTo>
                      <a:pt x="2026" y="2217"/>
                    </a:lnTo>
                    <a:lnTo>
                      <a:pt x="2026" y="2239"/>
                    </a:lnTo>
                    <a:lnTo>
                      <a:pt x="2025" y="2259"/>
                    </a:lnTo>
                    <a:lnTo>
                      <a:pt x="2024" y="2280"/>
                    </a:lnTo>
                    <a:lnTo>
                      <a:pt x="2021" y="2300"/>
                    </a:lnTo>
                    <a:lnTo>
                      <a:pt x="2019" y="2320"/>
                    </a:lnTo>
                    <a:lnTo>
                      <a:pt x="2015" y="2341"/>
                    </a:lnTo>
                    <a:lnTo>
                      <a:pt x="2011" y="2361"/>
                    </a:lnTo>
                    <a:lnTo>
                      <a:pt x="2002" y="2399"/>
                    </a:lnTo>
                    <a:lnTo>
                      <a:pt x="1991" y="2436"/>
                    </a:lnTo>
                    <a:lnTo>
                      <a:pt x="1979" y="2472"/>
                    </a:lnTo>
                    <a:lnTo>
                      <a:pt x="1966" y="2507"/>
                    </a:lnTo>
                    <a:lnTo>
                      <a:pt x="1941" y="2573"/>
                    </a:lnTo>
                    <a:lnTo>
                      <a:pt x="1929" y="2604"/>
                    </a:lnTo>
                    <a:lnTo>
                      <a:pt x="1918" y="2635"/>
                    </a:lnTo>
                    <a:lnTo>
                      <a:pt x="1908" y="2663"/>
                    </a:lnTo>
                    <a:lnTo>
                      <a:pt x="1901" y="2690"/>
                    </a:lnTo>
                    <a:lnTo>
                      <a:pt x="1896" y="2716"/>
                    </a:lnTo>
                    <a:lnTo>
                      <a:pt x="1894" y="2728"/>
                    </a:lnTo>
                    <a:lnTo>
                      <a:pt x="1893" y="2740"/>
                    </a:lnTo>
                    <a:lnTo>
                      <a:pt x="1893" y="2753"/>
                    </a:lnTo>
                    <a:lnTo>
                      <a:pt x="1894" y="2764"/>
                    </a:lnTo>
                    <a:lnTo>
                      <a:pt x="1896" y="2775"/>
                    </a:lnTo>
                    <a:lnTo>
                      <a:pt x="1899" y="2786"/>
                    </a:lnTo>
                    <a:lnTo>
                      <a:pt x="1903" y="2796"/>
                    </a:lnTo>
                    <a:lnTo>
                      <a:pt x="1908" y="2806"/>
                    </a:lnTo>
                    <a:lnTo>
                      <a:pt x="1914" y="2816"/>
                    </a:lnTo>
                    <a:lnTo>
                      <a:pt x="1922" y="2825"/>
                    </a:lnTo>
                    <a:lnTo>
                      <a:pt x="1931" y="2834"/>
                    </a:lnTo>
                    <a:lnTo>
                      <a:pt x="1941" y="2842"/>
                    </a:lnTo>
                    <a:lnTo>
                      <a:pt x="1952" y="2850"/>
                    </a:lnTo>
                    <a:lnTo>
                      <a:pt x="1965" y="2858"/>
                    </a:lnTo>
                    <a:lnTo>
                      <a:pt x="1979" y="2865"/>
                    </a:lnTo>
                    <a:lnTo>
                      <a:pt x="1994" y="2872"/>
                    </a:lnTo>
                    <a:lnTo>
                      <a:pt x="2012" y="2880"/>
                    </a:lnTo>
                    <a:lnTo>
                      <a:pt x="2030" y="2886"/>
                    </a:lnTo>
                    <a:lnTo>
                      <a:pt x="2052" y="2892"/>
                    </a:lnTo>
                    <a:lnTo>
                      <a:pt x="2074" y="2897"/>
                    </a:lnTo>
                    <a:lnTo>
                      <a:pt x="2098" y="2902"/>
                    </a:lnTo>
                    <a:lnTo>
                      <a:pt x="2124" y="2907"/>
                    </a:lnTo>
                    <a:lnTo>
                      <a:pt x="2151" y="2911"/>
                    </a:lnTo>
                    <a:lnTo>
                      <a:pt x="2181" y="2915"/>
                    </a:lnTo>
                    <a:lnTo>
                      <a:pt x="2214" y="2918"/>
                    </a:lnTo>
                    <a:lnTo>
                      <a:pt x="2247" y="2921"/>
                    </a:lnTo>
                    <a:lnTo>
                      <a:pt x="2322" y="2926"/>
                    </a:lnTo>
                    <a:lnTo>
                      <a:pt x="2405" y="2930"/>
                    </a:lnTo>
                    <a:lnTo>
                      <a:pt x="2405" y="2930"/>
                    </a:lnTo>
                    <a:lnTo>
                      <a:pt x="2509" y="2931"/>
                    </a:lnTo>
                    <a:lnTo>
                      <a:pt x="2619" y="2932"/>
                    </a:lnTo>
                    <a:lnTo>
                      <a:pt x="2734" y="2931"/>
                    </a:lnTo>
                    <a:lnTo>
                      <a:pt x="2852" y="2929"/>
                    </a:lnTo>
                    <a:lnTo>
                      <a:pt x="2852" y="2929"/>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35" name="ïṥḻîďe">
                <a:extLst>
                  <a:ext uri="{FF2B5EF4-FFF2-40B4-BE49-F238E27FC236}">
                    <a16:creationId xmlns:a16="http://schemas.microsoft.com/office/drawing/2014/main" id="{0C5B6310-0859-4B5F-A919-C701F953DF5C}"/>
                  </a:ext>
                </a:extLst>
              </p:cNvPr>
              <p:cNvSpPr/>
              <p:nvPr/>
            </p:nvSpPr>
            <p:spPr bwMode="auto">
              <a:xfrm>
                <a:off x="4642457" y="2060848"/>
                <a:ext cx="815908" cy="1115771"/>
              </a:xfrm>
              <a:custGeom>
                <a:avLst/>
                <a:gdLst>
                  <a:gd name="T0" fmla="*/ 362 w 2926"/>
                  <a:gd name="T1" fmla="*/ 2898 h 4003"/>
                  <a:gd name="T2" fmla="*/ 931 w 2926"/>
                  <a:gd name="T3" fmla="*/ 2892 h 4003"/>
                  <a:gd name="T4" fmla="*/ 1143 w 2926"/>
                  <a:gd name="T5" fmla="*/ 2938 h 4003"/>
                  <a:gd name="T6" fmla="*/ 1216 w 2926"/>
                  <a:gd name="T7" fmla="*/ 3028 h 4003"/>
                  <a:gd name="T8" fmla="*/ 1173 w 2926"/>
                  <a:gd name="T9" fmla="*/ 3161 h 4003"/>
                  <a:gd name="T10" fmla="*/ 1035 w 2926"/>
                  <a:gd name="T11" fmla="*/ 3366 h 4003"/>
                  <a:gd name="T12" fmla="*/ 984 w 2926"/>
                  <a:gd name="T13" fmla="*/ 3617 h 4003"/>
                  <a:gd name="T14" fmla="*/ 1031 w 2926"/>
                  <a:gd name="T15" fmla="*/ 3778 h 4003"/>
                  <a:gd name="T16" fmla="*/ 1153 w 2926"/>
                  <a:gd name="T17" fmla="*/ 3910 h 4003"/>
                  <a:gd name="T18" fmla="*/ 1322 w 2926"/>
                  <a:gd name="T19" fmla="*/ 3986 h 4003"/>
                  <a:gd name="T20" fmla="*/ 1507 w 2926"/>
                  <a:gd name="T21" fmla="*/ 4001 h 4003"/>
                  <a:gd name="T22" fmla="*/ 1684 w 2926"/>
                  <a:gd name="T23" fmla="*/ 3954 h 4003"/>
                  <a:gd name="T24" fmla="*/ 1821 w 2926"/>
                  <a:gd name="T25" fmla="*/ 3840 h 4003"/>
                  <a:gd name="T26" fmla="*/ 1890 w 2926"/>
                  <a:gd name="T27" fmla="*/ 3654 h 4003"/>
                  <a:gd name="T28" fmla="*/ 1864 w 2926"/>
                  <a:gd name="T29" fmla="*/ 3454 h 4003"/>
                  <a:gd name="T30" fmla="*/ 1728 w 2926"/>
                  <a:gd name="T31" fmla="*/ 3172 h 4003"/>
                  <a:gd name="T32" fmla="*/ 1702 w 2926"/>
                  <a:gd name="T33" fmla="*/ 3022 h 4003"/>
                  <a:gd name="T34" fmla="*/ 1751 w 2926"/>
                  <a:gd name="T35" fmla="*/ 2958 h 4003"/>
                  <a:gd name="T36" fmla="*/ 1882 w 2926"/>
                  <a:gd name="T37" fmla="*/ 2921 h 4003"/>
                  <a:gd name="T38" fmla="*/ 2667 w 2926"/>
                  <a:gd name="T39" fmla="*/ 2902 h 4003"/>
                  <a:gd name="T40" fmla="*/ 2921 w 2926"/>
                  <a:gd name="T41" fmla="*/ 2358 h 4003"/>
                  <a:gd name="T42" fmla="*/ 2878 w 2926"/>
                  <a:gd name="T43" fmla="*/ 2039 h 4003"/>
                  <a:gd name="T44" fmla="*/ 2808 w 2926"/>
                  <a:gd name="T45" fmla="*/ 1912 h 4003"/>
                  <a:gd name="T46" fmla="*/ 2736 w 2926"/>
                  <a:gd name="T47" fmla="*/ 1890 h 4003"/>
                  <a:gd name="T48" fmla="*/ 2481 w 2926"/>
                  <a:gd name="T49" fmla="*/ 1987 h 4003"/>
                  <a:gd name="T50" fmla="*/ 2228 w 2926"/>
                  <a:gd name="T51" fmla="*/ 2031 h 4003"/>
                  <a:gd name="T52" fmla="*/ 2072 w 2926"/>
                  <a:gd name="T53" fmla="*/ 2003 h 4003"/>
                  <a:gd name="T54" fmla="*/ 1936 w 2926"/>
                  <a:gd name="T55" fmla="*/ 1901 h 4003"/>
                  <a:gd name="T56" fmla="*/ 1845 w 2926"/>
                  <a:gd name="T57" fmla="*/ 1745 h 4003"/>
                  <a:gd name="T58" fmla="*/ 1806 w 2926"/>
                  <a:gd name="T59" fmla="*/ 1561 h 4003"/>
                  <a:gd name="T60" fmla="*/ 1824 w 2926"/>
                  <a:gd name="T61" fmla="*/ 1376 h 4003"/>
                  <a:gd name="T62" fmla="*/ 1903 w 2926"/>
                  <a:gd name="T63" fmla="*/ 1218 h 4003"/>
                  <a:gd name="T64" fmla="*/ 2051 w 2926"/>
                  <a:gd name="T65" fmla="*/ 1113 h 4003"/>
                  <a:gd name="T66" fmla="*/ 2255 w 2926"/>
                  <a:gd name="T67" fmla="*/ 1088 h 4003"/>
                  <a:gd name="T68" fmla="*/ 2511 w 2926"/>
                  <a:gd name="T69" fmla="*/ 1162 h 4003"/>
                  <a:gd name="T70" fmla="*/ 2690 w 2926"/>
                  <a:gd name="T71" fmla="*/ 1321 h 4003"/>
                  <a:gd name="T72" fmla="*/ 2775 w 2926"/>
                  <a:gd name="T73" fmla="*/ 1369 h 4003"/>
                  <a:gd name="T74" fmla="*/ 2825 w 2926"/>
                  <a:gd name="T75" fmla="*/ 1302 h 4003"/>
                  <a:gd name="T76" fmla="*/ 2892 w 2926"/>
                  <a:gd name="T77" fmla="*/ 905 h 4003"/>
                  <a:gd name="T78" fmla="*/ 2913 w 2926"/>
                  <a:gd name="T79" fmla="*/ 47 h 4003"/>
                  <a:gd name="T80" fmla="*/ 4 w 2926"/>
                  <a:gd name="T81" fmla="*/ 576 h 4003"/>
                  <a:gd name="T82" fmla="*/ 45 w 2926"/>
                  <a:gd name="T83" fmla="*/ 1157 h 4003"/>
                  <a:gd name="T84" fmla="*/ 106 w 2926"/>
                  <a:gd name="T85" fmla="*/ 1349 h 4003"/>
                  <a:gd name="T86" fmla="*/ 151 w 2926"/>
                  <a:gd name="T87" fmla="*/ 1366 h 4003"/>
                  <a:gd name="T88" fmla="*/ 337 w 2926"/>
                  <a:gd name="T89" fmla="*/ 1227 h 4003"/>
                  <a:gd name="T90" fmla="*/ 585 w 2926"/>
                  <a:gd name="T91" fmla="*/ 1112 h 4003"/>
                  <a:gd name="T92" fmla="*/ 763 w 2926"/>
                  <a:gd name="T93" fmla="*/ 1096 h 4003"/>
                  <a:gd name="T94" fmla="*/ 926 w 2926"/>
                  <a:gd name="T95" fmla="*/ 1140 h 4003"/>
                  <a:gd name="T96" fmla="*/ 1038 w 2926"/>
                  <a:gd name="T97" fmla="*/ 1239 h 4003"/>
                  <a:gd name="T98" fmla="*/ 1126 w 2926"/>
                  <a:gd name="T99" fmla="*/ 1487 h 4003"/>
                  <a:gd name="T100" fmla="*/ 1091 w 2926"/>
                  <a:gd name="T101" fmla="*/ 1759 h 4003"/>
                  <a:gd name="T102" fmla="*/ 934 w 2926"/>
                  <a:gd name="T103" fmla="*/ 1965 h 4003"/>
                  <a:gd name="T104" fmla="*/ 825 w 2926"/>
                  <a:gd name="T105" fmla="*/ 2012 h 4003"/>
                  <a:gd name="T106" fmla="*/ 628 w 2926"/>
                  <a:gd name="T107" fmla="*/ 2022 h 4003"/>
                  <a:gd name="T108" fmla="*/ 321 w 2926"/>
                  <a:gd name="T109" fmla="*/ 1929 h 4003"/>
                  <a:gd name="T110" fmla="*/ 162 w 2926"/>
                  <a:gd name="T111" fmla="*/ 1896 h 4003"/>
                  <a:gd name="T112" fmla="*/ 77 w 2926"/>
                  <a:gd name="T113" fmla="*/ 1959 h 4003"/>
                  <a:gd name="T114" fmla="*/ 22 w 2926"/>
                  <a:gd name="T115" fmla="*/ 2140 h 4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26" h="4003">
                    <a:moveTo>
                      <a:pt x="1" y="2434"/>
                    </a:moveTo>
                    <a:lnTo>
                      <a:pt x="1" y="2434"/>
                    </a:lnTo>
                    <a:lnTo>
                      <a:pt x="0" y="2548"/>
                    </a:lnTo>
                    <a:lnTo>
                      <a:pt x="0" y="2668"/>
                    </a:lnTo>
                    <a:lnTo>
                      <a:pt x="2" y="2793"/>
                    </a:lnTo>
                    <a:lnTo>
                      <a:pt x="4" y="2920"/>
                    </a:lnTo>
                    <a:lnTo>
                      <a:pt x="4" y="2920"/>
                    </a:lnTo>
                    <a:lnTo>
                      <a:pt x="241" y="2905"/>
                    </a:lnTo>
                    <a:lnTo>
                      <a:pt x="362" y="2898"/>
                    </a:lnTo>
                    <a:lnTo>
                      <a:pt x="481" y="2892"/>
                    </a:lnTo>
                    <a:lnTo>
                      <a:pt x="596" y="2888"/>
                    </a:lnTo>
                    <a:lnTo>
                      <a:pt x="705" y="2886"/>
                    </a:lnTo>
                    <a:lnTo>
                      <a:pt x="757" y="2886"/>
                    </a:lnTo>
                    <a:lnTo>
                      <a:pt x="806" y="2886"/>
                    </a:lnTo>
                    <a:lnTo>
                      <a:pt x="853" y="2887"/>
                    </a:lnTo>
                    <a:lnTo>
                      <a:pt x="898" y="2890"/>
                    </a:lnTo>
                    <a:lnTo>
                      <a:pt x="898" y="2890"/>
                    </a:lnTo>
                    <a:lnTo>
                      <a:pt x="931" y="2892"/>
                    </a:lnTo>
                    <a:lnTo>
                      <a:pt x="962" y="2895"/>
                    </a:lnTo>
                    <a:lnTo>
                      <a:pt x="990" y="2898"/>
                    </a:lnTo>
                    <a:lnTo>
                      <a:pt x="1018" y="2902"/>
                    </a:lnTo>
                    <a:lnTo>
                      <a:pt x="1043" y="2907"/>
                    </a:lnTo>
                    <a:lnTo>
                      <a:pt x="1067" y="2912"/>
                    </a:lnTo>
                    <a:lnTo>
                      <a:pt x="1088" y="2918"/>
                    </a:lnTo>
                    <a:lnTo>
                      <a:pt x="1108" y="2924"/>
                    </a:lnTo>
                    <a:lnTo>
                      <a:pt x="1125" y="2930"/>
                    </a:lnTo>
                    <a:lnTo>
                      <a:pt x="1143" y="2938"/>
                    </a:lnTo>
                    <a:lnTo>
                      <a:pt x="1157" y="2945"/>
                    </a:lnTo>
                    <a:lnTo>
                      <a:pt x="1170" y="2954"/>
                    </a:lnTo>
                    <a:lnTo>
                      <a:pt x="1181" y="2963"/>
                    </a:lnTo>
                    <a:lnTo>
                      <a:pt x="1191" y="2972"/>
                    </a:lnTo>
                    <a:lnTo>
                      <a:pt x="1199" y="2982"/>
                    </a:lnTo>
                    <a:lnTo>
                      <a:pt x="1205" y="2993"/>
                    </a:lnTo>
                    <a:lnTo>
                      <a:pt x="1210" y="3004"/>
                    </a:lnTo>
                    <a:lnTo>
                      <a:pt x="1214" y="3016"/>
                    </a:lnTo>
                    <a:lnTo>
                      <a:pt x="1216" y="3028"/>
                    </a:lnTo>
                    <a:lnTo>
                      <a:pt x="1216" y="3041"/>
                    </a:lnTo>
                    <a:lnTo>
                      <a:pt x="1215" y="3054"/>
                    </a:lnTo>
                    <a:lnTo>
                      <a:pt x="1213" y="3067"/>
                    </a:lnTo>
                    <a:lnTo>
                      <a:pt x="1210" y="3082"/>
                    </a:lnTo>
                    <a:lnTo>
                      <a:pt x="1205" y="3096"/>
                    </a:lnTo>
                    <a:lnTo>
                      <a:pt x="1199" y="3112"/>
                    </a:lnTo>
                    <a:lnTo>
                      <a:pt x="1191" y="3128"/>
                    </a:lnTo>
                    <a:lnTo>
                      <a:pt x="1183" y="3145"/>
                    </a:lnTo>
                    <a:lnTo>
                      <a:pt x="1173" y="3161"/>
                    </a:lnTo>
                    <a:lnTo>
                      <a:pt x="1162" y="3179"/>
                    </a:lnTo>
                    <a:lnTo>
                      <a:pt x="1150" y="3197"/>
                    </a:lnTo>
                    <a:lnTo>
                      <a:pt x="1122" y="3234"/>
                    </a:lnTo>
                    <a:lnTo>
                      <a:pt x="1122" y="3234"/>
                    </a:lnTo>
                    <a:lnTo>
                      <a:pt x="1096" y="3269"/>
                    </a:lnTo>
                    <a:lnTo>
                      <a:pt x="1071" y="3305"/>
                    </a:lnTo>
                    <a:lnTo>
                      <a:pt x="1058" y="3325"/>
                    </a:lnTo>
                    <a:lnTo>
                      <a:pt x="1046" y="3345"/>
                    </a:lnTo>
                    <a:lnTo>
                      <a:pt x="1035" y="3366"/>
                    </a:lnTo>
                    <a:lnTo>
                      <a:pt x="1024" y="3388"/>
                    </a:lnTo>
                    <a:lnTo>
                      <a:pt x="1015" y="3412"/>
                    </a:lnTo>
                    <a:lnTo>
                      <a:pt x="1006" y="3437"/>
                    </a:lnTo>
                    <a:lnTo>
                      <a:pt x="998" y="3463"/>
                    </a:lnTo>
                    <a:lnTo>
                      <a:pt x="991" y="3490"/>
                    </a:lnTo>
                    <a:lnTo>
                      <a:pt x="987" y="3519"/>
                    </a:lnTo>
                    <a:lnTo>
                      <a:pt x="984" y="3551"/>
                    </a:lnTo>
                    <a:lnTo>
                      <a:pt x="983" y="3583"/>
                    </a:lnTo>
                    <a:lnTo>
                      <a:pt x="984" y="3617"/>
                    </a:lnTo>
                    <a:lnTo>
                      <a:pt x="984" y="3617"/>
                    </a:lnTo>
                    <a:lnTo>
                      <a:pt x="986" y="3639"/>
                    </a:lnTo>
                    <a:lnTo>
                      <a:pt x="989" y="3662"/>
                    </a:lnTo>
                    <a:lnTo>
                      <a:pt x="993" y="3683"/>
                    </a:lnTo>
                    <a:lnTo>
                      <a:pt x="1000" y="3703"/>
                    </a:lnTo>
                    <a:lnTo>
                      <a:pt x="1006" y="3723"/>
                    </a:lnTo>
                    <a:lnTo>
                      <a:pt x="1013" y="3742"/>
                    </a:lnTo>
                    <a:lnTo>
                      <a:pt x="1022" y="3760"/>
                    </a:lnTo>
                    <a:lnTo>
                      <a:pt x="1031" y="3778"/>
                    </a:lnTo>
                    <a:lnTo>
                      <a:pt x="1042" y="3796"/>
                    </a:lnTo>
                    <a:lnTo>
                      <a:pt x="1053" y="3813"/>
                    </a:lnTo>
                    <a:lnTo>
                      <a:pt x="1065" y="3829"/>
                    </a:lnTo>
                    <a:lnTo>
                      <a:pt x="1078" y="3844"/>
                    </a:lnTo>
                    <a:lnTo>
                      <a:pt x="1091" y="3858"/>
                    </a:lnTo>
                    <a:lnTo>
                      <a:pt x="1106" y="3872"/>
                    </a:lnTo>
                    <a:lnTo>
                      <a:pt x="1121" y="3885"/>
                    </a:lnTo>
                    <a:lnTo>
                      <a:pt x="1137" y="3898"/>
                    </a:lnTo>
                    <a:lnTo>
                      <a:pt x="1153" y="3910"/>
                    </a:lnTo>
                    <a:lnTo>
                      <a:pt x="1170" y="3921"/>
                    </a:lnTo>
                    <a:lnTo>
                      <a:pt x="1188" y="3932"/>
                    </a:lnTo>
                    <a:lnTo>
                      <a:pt x="1205" y="3942"/>
                    </a:lnTo>
                    <a:lnTo>
                      <a:pt x="1224" y="3951"/>
                    </a:lnTo>
                    <a:lnTo>
                      <a:pt x="1242" y="3959"/>
                    </a:lnTo>
                    <a:lnTo>
                      <a:pt x="1263" y="3967"/>
                    </a:lnTo>
                    <a:lnTo>
                      <a:pt x="1282" y="3974"/>
                    </a:lnTo>
                    <a:lnTo>
                      <a:pt x="1302" y="3980"/>
                    </a:lnTo>
                    <a:lnTo>
                      <a:pt x="1322" y="3986"/>
                    </a:lnTo>
                    <a:lnTo>
                      <a:pt x="1342" y="3990"/>
                    </a:lnTo>
                    <a:lnTo>
                      <a:pt x="1362" y="3994"/>
                    </a:lnTo>
                    <a:lnTo>
                      <a:pt x="1383" y="3998"/>
                    </a:lnTo>
                    <a:lnTo>
                      <a:pt x="1404" y="4000"/>
                    </a:lnTo>
                    <a:lnTo>
                      <a:pt x="1425" y="4002"/>
                    </a:lnTo>
                    <a:lnTo>
                      <a:pt x="1446" y="4003"/>
                    </a:lnTo>
                    <a:lnTo>
                      <a:pt x="1466" y="4003"/>
                    </a:lnTo>
                    <a:lnTo>
                      <a:pt x="1487" y="4003"/>
                    </a:lnTo>
                    <a:lnTo>
                      <a:pt x="1507" y="4001"/>
                    </a:lnTo>
                    <a:lnTo>
                      <a:pt x="1528" y="3999"/>
                    </a:lnTo>
                    <a:lnTo>
                      <a:pt x="1549" y="3996"/>
                    </a:lnTo>
                    <a:lnTo>
                      <a:pt x="1569" y="3993"/>
                    </a:lnTo>
                    <a:lnTo>
                      <a:pt x="1589" y="3988"/>
                    </a:lnTo>
                    <a:lnTo>
                      <a:pt x="1608" y="3983"/>
                    </a:lnTo>
                    <a:lnTo>
                      <a:pt x="1628" y="3977"/>
                    </a:lnTo>
                    <a:lnTo>
                      <a:pt x="1647" y="3970"/>
                    </a:lnTo>
                    <a:lnTo>
                      <a:pt x="1666" y="3963"/>
                    </a:lnTo>
                    <a:lnTo>
                      <a:pt x="1684" y="3954"/>
                    </a:lnTo>
                    <a:lnTo>
                      <a:pt x="1701" y="3945"/>
                    </a:lnTo>
                    <a:lnTo>
                      <a:pt x="1718" y="3935"/>
                    </a:lnTo>
                    <a:lnTo>
                      <a:pt x="1735" y="3923"/>
                    </a:lnTo>
                    <a:lnTo>
                      <a:pt x="1751" y="3911"/>
                    </a:lnTo>
                    <a:lnTo>
                      <a:pt x="1766" y="3898"/>
                    </a:lnTo>
                    <a:lnTo>
                      <a:pt x="1780" y="3885"/>
                    </a:lnTo>
                    <a:lnTo>
                      <a:pt x="1794" y="3871"/>
                    </a:lnTo>
                    <a:lnTo>
                      <a:pt x="1808" y="3856"/>
                    </a:lnTo>
                    <a:lnTo>
                      <a:pt x="1821" y="3840"/>
                    </a:lnTo>
                    <a:lnTo>
                      <a:pt x="1832" y="3823"/>
                    </a:lnTo>
                    <a:lnTo>
                      <a:pt x="1843" y="3805"/>
                    </a:lnTo>
                    <a:lnTo>
                      <a:pt x="1852" y="3786"/>
                    </a:lnTo>
                    <a:lnTo>
                      <a:pt x="1861" y="3766"/>
                    </a:lnTo>
                    <a:lnTo>
                      <a:pt x="1869" y="3746"/>
                    </a:lnTo>
                    <a:lnTo>
                      <a:pt x="1876" y="3724"/>
                    </a:lnTo>
                    <a:lnTo>
                      <a:pt x="1881" y="3702"/>
                    </a:lnTo>
                    <a:lnTo>
                      <a:pt x="1886" y="3679"/>
                    </a:lnTo>
                    <a:lnTo>
                      <a:pt x="1890" y="3654"/>
                    </a:lnTo>
                    <a:lnTo>
                      <a:pt x="1892" y="3630"/>
                    </a:lnTo>
                    <a:lnTo>
                      <a:pt x="1893" y="3604"/>
                    </a:lnTo>
                    <a:lnTo>
                      <a:pt x="1893" y="3604"/>
                    </a:lnTo>
                    <a:lnTo>
                      <a:pt x="1892" y="3579"/>
                    </a:lnTo>
                    <a:lnTo>
                      <a:pt x="1890" y="3555"/>
                    </a:lnTo>
                    <a:lnTo>
                      <a:pt x="1886" y="3530"/>
                    </a:lnTo>
                    <a:lnTo>
                      <a:pt x="1880" y="3504"/>
                    </a:lnTo>
                    <a:lnTo>
                      <a:pt x="1872" y="3479"/>
                    </a:lnTo>
                    <a:lnTo>
                      <a:pt x="1864" y="3454"/>
                    </a:lnTo>
                    <a:lnTo>
                      <a:pt x="1854" y="3430"/>
                    </a:lnTo>
                    <a:lnTo>
                      <a:pt x="1844" y="3405"/>
                    </a:lnTo>
                    <a:lnTo>
                      <a:pt x="1833" y="3380"/>
                    </a:lnTo>
                    <a:lnTo>
                      <a:pt x="1821" y="3356"/>
                    </a:lnTo>
                    <a:lnTo>
                      <a:pt x="1795" y="3308"/>
                    </a:lnTo>
                    <a:lnTo>
                      <a:pt x="1771" y="3261"/>
                    </a:lnTo>
                    <a:lnTo>
                      <a:pt x="1748" y="3215"/>
                    </a:lnTo>
                    <a:lnTo>
                      <a:pt x="1737" y="3194"/>
                    </a:lnTo>
                    <a:lnTo>
                      <a:pt x="1728" y="3172"/>
                    </a:lnTo>
                    <a:lnTo>
                      <a:pt x="1719" y="3151"/>
                    </a:lnTo>
                    <a:lnTo>
                      <a:pt x="1712" y="3131"/>
                    </a:lnTo>
                    <a:lnTo>
                      <a:pt x="1705" y="3110"/>
                    </a:lnTo>
                    <a:lnTo>
                      <a:pt x="1701" y="3091"/>
                    </a:lnTo>
                    <a:lnTo>
                      <a:pt x="1698" y="3073"/>
                    </a:lnTo>
                    <a:lnTo>
                      <a:pt x="1697" y="3055"/>
                    </a:lnTo>
                    <a:lnTo>
                      <a:pt x="1699" y="3038"/>
                    </a:lnTo>
                    <a:lnTo>
                      <a:pt x="1700" y="3030"/>
                    </a:lnTo>
                    <a:lnTo>
                      <a:pt x="1702" y="3022"/>
                    </a:lnTo>
                    <a:lnTo>
                      <a:pt x="1705" y="3014"/>
                    </a:lnTo>
                    <a:lnTo>
                      <a:pt x="1708" y="3006"/>
                    </a:lnTo>
                    <a:lnTo>
                      <a:pt x="1712" y="2999"/>
                    </a:lnTo>
                    <a:lnTo>
                      <a:pt x="1717" y="2992"/>
                    </a:lnTo>
                    <a:lnTo>
                      <a:pt x="1722" y="2984"/>
                    </a:lnTo>
                    <a:lnTo>
                      <a:pt x="1728" y="2977"/>
                    </a:lnTo>
                    <a:lnTo>
                      <a:pt x="1735" y="2971"/>
                    </a:lnTo>
                    <a:lnTo>
                      <a:pt x="1743" y="2964"/>
                    </a:lnTo>
                    <a:lnTo>
                      <a:pt x="1751" y="2958"/>
                    </a:lnTo>
                    <a:lnTo>
                      <a:pt x="1760" y="2952"/>
                    </a:lnTo>
                    <a:lnTo>
                      <a:pt x="1770" y="2947"/>
                    </a:lnTo>
                    <a:lnTo>
                      <a:pt x="1781" y="2941"/>
                    </a:lnTo>
                    <a:lnTo>
                      <a:pt x="1781" y="2941"/>
                    </a:lnTo>
                    <a:lnTo>
                      <a:pt x="1794" y="2937"/>
                    </a:lnTo>
                    <a:lnTo>
                      <a:pt x="1812" y="2932"/>
                    </a:lnTo>
                    <a:lnTo>
                      <a:pt x="1832" y="2928"/>
                    </a:lnTo>
                    <a:lnTo>
                      <a:pt x="1856" y="2924"/>
                    </a:lnTo>
                    <a:lnTo>
                      <a:pt x="1882" y="2921"/>
                    </a:lnTo>
                    <a:lnTo>
                      <a:pt x="1912" y="2918"/>
                    </a:lnTo>
                    <a:lnTo>
                      <a:pt x="1979" y="2912"/>
                    </a:lnTo>
                    <a:lnTo>
                      <a:pt x="2054" y="2908"/>
                    </a:lnTo>
                    <a:lnTo>
                      <a:pt x="2136" y="2905"/>
                    </a:lnTo>
                    <a:lnTo>
                      <a:pt x="2223" y="2903"/>
                    </a:lnTo>
                    <a:lnTo>
                      <a:pt x="2313" y="2902"/>
                    </a:lnTo>
                    <a:lnTo>
                      <a:pt x="2404" y="2901"/>
                    </a:lnTo>
                    <a:lnTo>
                      <a:pt x="2495" y="2901"/>
                    </a:lnTo>
                    <a:lnTo>
                      <a:pt x="2667" y="2902"/>
                    </a:lnTo>
                    <a:lnTo>
                      <a:pt x="2814" y="2904"/>
                    </a:lnTo>
                    <a:lnTo>
                      <a:pt x="2923" y="2906"/>
                    </a:lnTo>
                    <a:lnTo>
                      <a:pt x="2923" y="2906"/>
                    </a:lnTo>
                    <a:lnTo>
                      <a:pt x="2924" y="2814"/>
                    </a:lnTo>
                    <a:lnTo>
                      <a:pt x="2925" y="2707"/>
                    </a:lnTo>
                    <a:lnTo>
                      <a:pt x="2926" y="2593"/>
                    </a:lnTo>
                    <a:lnTo>
                      <a:pt x="2924" y="2474"/>
                    </a:lnTo>
                    <a:lnTo>
                      <a:pt x="2923" y="2415"/>
                    </a:lnTo>
                    <a:lnTo>
                      <a:pt x="2921" y="2358"/>
                    </a:lnTo>
                    <a:lnTo>
                      <a:pt x="2918" y="2302"/>
                    </a:lnTo>
                    <a:lnTo>
                      <a:pt x="2914" y="2249"/>
                    </a:lnTo>
                    <a:lnTo>
                      <a:pt x="2910" y="2200"/>
                    </a:lnTo>
                    <a:lnTo>
                      <a:pt x="2904" y="2154"/>
                    </a:lnTo>
                    <a:lnTo>
                      <a:pt x="2897" y="2113"/>
                    </a:lnTo>
                    <a:lnTo>
                      <a:pt x="2893" y="2095"/>
                    </a:lnTo>
                    <a:lnTo>
                      <a:pt x="2889" y="2078"/>
                    </a:lnTo>
                    <a:lnTo>
                      <a:pt x="2889" y="2078"/>
                    </a:lnTo>
                    <a:lnTo>
                      <a:pt x="2878" y="2039"/>
                    </a:lnTo>
                    <a:lnTo>
                      <a:pt x="2866" y="2007"/>
                    </a:lnTo>
                    <a:lnTo>
                      <a:pt x="2854" y="1978"/>
                    </a:lnTo>
                    <a:lnTo>
                      <a:pt x="2848" y="1966"/>
                    </a:lnTo>
                    <a:lnTo>
                      <a:pt x="2842" y="1955"/>
                    </a:lnTo>
                    <a:lnTo>
                      <a:pt x="2835" y="1944"/>
                    </a:lnTo>
                    <a:lnTo>
                      <a:pt x="2829" y="1935"/>
                    </a:lnTo>
                    <a:lnTo>
                      <a:pt x="2822" y="1927"/>
                    </a:lnTo>
                    <a:lnTo>
                      <a:pt x="2815" y="1920"/>
                    </a:lnTo>
                    <a:lnTo>
                      <a:pt x="2808" y="1912"/>
                    </a:lnTo>
                    <a:lnTo>
                      <a:pt x="2800" y="1907"/>
                    </a:lnTo>
                    <a:lnTo>
                      <a:pt x="2793" y="1902"/>
                    </a:lnTo>
                    <a:lnTo>
                      <a:pt x="2785" y="1898"/>
                    </a:lnTo>
                    <a:lnTo>
                      <a:pt x="2778" y="1895"/>
                    </a:lnTo>
                    <a:lnTo>
                      <a:pt x="2770" y="1893"/>
                    </a:lnTo>
                    <a:lnTo>
                      <a:pt x="2761" y="1891"/>
                    </a:lnTo>
                    <a:lnTo>
                      <a:pt x="2753" y="1890"/>
                    </a:lnTo>
                    <a:lnTo>
                      <a:pt x="2745" y="1890"/>
                    </a:lnTo>
                    <a:lnTo>
                      <a:pt x="2736" y="1890"/>
                    </a:lnTo>
                    <a:lnTo>
                      <a:pt x="2717" y="1893"/>
                    </a:lnTo>
                    <a:lnTo>
                      <a:pt x="2698" y="1897"/>
                    </a:lnTo>
                    <a:lnTo>
                      <a:pt x="2678" y="1904"/>
                    </a:lnTo>
                    <a:lnTo>
                      <a:pt x="2657" y="1911"/>
                    </a:lnTo>
                    <a:lnTo>
                      <a:pt x="2635" y="1921"/>
                    </a:lnTo>
                    <a:lnTo>
                      <a:pt x="2588" y="1942"/>
                    </a:lnTo>
                    <a:lnTo>
                      <a:pt x="2537" y="1965"/>
                    </a:lnTo>
                    <a:lnTo>
                      <a:pt x="2510" y="1976"/>
                    </a:lnTo>
                    <a:lnTo>
                      <a:pt x="2481" y="1987"/>
                    </a:lnTo>
                    <a:lnTo>
                      <a:pt x="2451" y="1997"/>
                    </a:lnTo>
                    <a:lnTo>
                      <a:pt x="2420" y="2007"/>
                    </a:lnTo>
                    <a:lnTo>
                      <a:pt x="2389" y="2015"/>
                    </a:lnTo>
                    <a:lnTo>
                      <a:pt x="2355" y="2022"/>
                    </a:lnTo>
                    <a:lnTo>
                      <a:pt x="2320" y="2027"/>
                    </a:lnTo>
                    <a:lnTo>
                      <a:pt x="2284" y="2031"/>
                    </a:lnTo>
                    <a:lnTo>
                      <a:pt x="2266" y="2032"/>
                    </a:lnTo>
                    <a:lnTo>
                      <a:pt x="2247" y="2032"/>
                    </a:lnTo>
                    <a:lnTo>
                      <a:pt x="2228" y="2031"/>
                    </a:lnTo>
                    <a:lnTo>
                      <a:pt x="2208" y="2030"/>
                    </a:lnTo>
                    <a:lnTo>
                      <a:pt x="2188" y="2029"/>
                    </a:lnTo>
                    <a:lnTo>
                      <a:pt x="2167" y="2026"/>
                    </a:lnTo>
                    <a:lnTo>
                      <a:pt x="2147" y="2023"/>
                    </a:lnTo>
                    <a:lnTo>
                      <a:pt x="2126" y="2019"/>
                    </a:lnTo>
                    <a:lnTo>
                      <a:pt x="2126" y="2019"/>
                    </a:lnTo>
                    <a:lnTo>
                      <a:pt x="2107" y="2015"/>
                    </a:lnTo>
                    <a:lnTo>
                      <a:pt x="2089" y="2009"/>
                    </a:lnTo>
                    <a:lnTo>
                      <a:pt x="2072" y="2003"/>
                    </a:lnTo>
                    <a:lnTo>
                      <a:pt x="2054" y="1995"/>
                    </a:lnTo>
                    <a:lnTo>
                      <a:pt x="2037" y="1986"/>
                    </a:lnTo>
                    <a:lnTo>
                      <a:pt x="2021" y="1977"/>
                    </a:lnTo>
                    <a:lnTo>
                      <a:pt x="2005" y="1967"/>
                    </a:lnTo>
                    <a:lnTo>
                      <a:pt x="1990" y="1955"/>
                    </a:lnTo>
                    <a:lnTo>
                      <a:pt x="1976" y="1943"/>
                    </a:lnTo>
                    <a:lnTo>
                      <a:pt x="1962" y="1930"/>
                    </a:lnTo>
                    <a:lnTo>
                      <a:pt x="1948" y="1916"/>
                    </a:lnTo>
                    <a:lnTo>
                      <a:pt x="1936" y="1901"/>
                    </a:lnTo>
                    <a:lnTo>
                      <a:pt x="1922" y="1886"/>
                    </a:lnTo>
                    <a:lnTo>
                      <a:pt x="1911" y="1871"/>
                    </a:lnTo>
                    <a:lnTo>
                      <a:pt x="1899" y="1854"/>
                    </a:lnTo>
                    <a:lnTo>
                      <a:pt x="1889" y="1838"/>
                    </a:lnTo>
                    <a:lnTo>
                      <a:pt x="1879" y="1820"/>
                    </a:lnTo>
                    <a:lnTo>
                      <a:pt x="1869" y="1802"/>
                    </a:lnTo>
                    <a:lnTo>
                      <a:pt x="1861" y="1784"/>
                    </a:lnTo>
                    <a:lnTo>
                      <a:pt x="1853" y="1764"/>
                    </a:lnTo>
                    <a:lnTo>
                      <a:pt x="1845" y="1745"/>
                    </a:lnTo>
                    <a:lnTo>
                      <a:pt x="1838" y="1726"/>
                    </a:lnTo>
                    <a:lnTo>
                      <a:pt x="1832" y="1706"/>
                    </a:lnTo>
                    <a:lnTo>
                      <a:pt x="1826" y="1686"/>
                    </a:lnTo>
                    <a:lnTo>
                      <a:pt x="1821" y="1666"/>
                    </a:lnTo>
                    <a:lnTo>
                      <a:pt x="1817" y="1644"/>
                    </a:lnTo>
                    <a:lnTo>
                      <a:pt x="1813" y="1624"/>
                    </a:lnTo>
                    <a:lnTo>
                      <a:pt x="1810" y="1603"/>
                    </a:lnTo>
                    <a:lnTo>
                      <a:pt x="1808" y="1582"/>
                    </a:lnTo>
                    <a:lnTo>
                      <a:pt x="1806" y="1561"/>
                    </a:lnTo>
                    <a:lnTo>
                      <a:pt x="1805" y="1540"/>
                    </a:lnTo>
                    <a:lnTo>
                      <a:pt x="1805" y="1520"/>
                    </a:lnTo>
                    <a:lnTo>
                      <a:pt x="1806" y="1498"/>
                    </a:lnTo>
                    <a:lnTo>
                      <a:pt x="1807" y="1477"/>
                    </a:lnTo>
                    <a:lnTo>
                      <a:pt x="1809" y="1457"/>
                    </a:lnTo>
                    <a:lnTo>
                      <a:pt x="1811" y="1436"/>
                    </a:lnTo>
                    <a:lnTo>
                      <a:pt x="1815" y="1416"/>
                    </a:lnTo>
                    <a:lnTo>
                      <a:pt x="1819" y="1396"/>
                    </a:lnTo>
                    <a:lnTo>
                      <a:pt x="1824" y="1376"/>
                    </a:lnTo>
                    <a:lnTo>
                      <a:pt x="1830" y="1356"/>
                    </a:lnTo>
                    <a:lnTo>
                      <a:pt x="1836" y="1338"/>
                    </a:lnTo>
                    <a:lnTo>
                      <a:pt x="1843" y="1319"/>
                    </a:lnTo>
                    <a:lnTo>
                      <a:pt x="1851" y="1301"/>
                    </a:lnTo>
                    <a:lnTo>
                      <a:pt x="1860" y="1283"/>
                    </a:lnTo>
                    <a:lnTo>
                      <a:pt x="1870" y="1266"/>
                    </a:lnTo>
                    <a:lnTo>
                      <a:pt x="1880" y="1250"/>
                    </a:lnTo>
                    <a:lnTo>
                      <a:pt x="1891" y="1233"/>
                    </a:lnTo>
                    <a:lnTo>
                      <a:pt x="1903" y="1218"/>
                    </a:lnTo>
                    <a:lnTo>
                      <a:pt x="1916" y="1203"/>
                    </a:lnTo>
                    <a:lnTo>
                      <a:pt x="1930" y="1189"/>
                    </a:lnTo>
                    <a:lnTo>
                      <a:pt x="1946" y="1176"/>
                    </a:lnTo>
                    <a:lnTo>
                      <a:pt x="1961" y="1163"/>
                    </a:lnTo>
                    <a:lnTo>
                      <a:pt x="1977" y="1152"/>
                    </a:lnTo>
                    <a:lnTo>
                      <a:pt x="1995" y="1141"/>
                    </a:lnTo>
                    <a:lnTo>
                      <a:pt x="2013" y="1131"/>
                    </a:lnTo>
                    <a:lnTo>
                      <a:pt x="2032" y="1122"/>
                    </a:lnTo>
                    <a:lnTo>
                      <a:pt x="2051" y="1113"/>
                    </a:lnTo>
                    <a:lnTo>
                      <a:pt x="2073" y="1106"/>
                    </a:lnTo>
                    <a:lnTo>
                      <a:pt x="2095" y="1100"/>
                    </a:lnTo>
                    <a:lnTo>
                      <a:pt x="2117" y="1095"/>
                    </a:lnTo>
                    <a:lnTo>
                      <a:pt x="2141" y="1091"/>
                    </a:lnTo>
                    <a:lnTo>
                      <a:pt x="2165" y="1089"/>
                    </a:lnTo>
                    <a:lnTo>
                      <a:pt x="2191" y="1087"/>
                    </a:lnTo>
                    <a:lnTo>
                      <a:pt x="2218" y="1087"/>
                    </a:lnTo>
                    <a:lnTo>
                      <a:pt x="2218" y="1087"/>
                    </a:lnTo>
                    <a:lnTo>
                      <a:pt x="2255" y="1088"/>
                    </a:lnTo>
                    <a:lnTo>
                      <a:pt x="2290" y="1091"/>
                    </a:lnTo>
                    <a:lnTo>
                      <a:pt x="2323" y="1096"/>
                    </a:lnTo>
                    <a:lnTo>
                      <a:pt x="2356" y="1102"/>
                    </a:lnTo>
                    <a:lnTo>
                      <a:pt x="2385" y="1109"/>
                    </a:lnTo>
                    <a:lnTo>
                      <a:pt x="2413" y="1119"/>
                    </a:lnTo>
                    <a:lnTo>
                      <a:pt x="2439" y="1128"/>
                    </a:lnTo>
                    <a:lnTo>
                      <a:pt x="2464" y="1139"/>
                    </a:lnTo>
                    <a:lnTo>
                      <a:pt x="2489" y="1150"/>
                    </a:lnTo>
                    <a:lnTo>
                      <a:pt x="2511" y="1162"/>
                    </a:lnTo>
                    <a:lnTo>
                      <a:pt x="2531" y="1175"/>
                    </a:lnTo>
                    <a:lnTo>
                      <a:pt x="2550" y="1188"/>
                    </a:lnTo>
                    <a:lnTo>
                      <a:pt x="2569" y="1202"/>
                    </a:lnTo>
                    <a:lnTo>
                      <a:pt x="2586" y="1215"/>
                    </a:lnTo>
                    <a:lnTo>
                      <a:pt x="2603" y="1229"/>
                    </a:lnTo>
                    <a:lnTo>
                      <a:pt x="2617" y="1243"/>
                    </a:lnTo>
                    <a:lnTo>
                      <a:pt x="2645" y="1271"/>
                    </a:lnTo>
                    <a:lnTo>
                      <a:pt x="2668" y="1297"/>
                    </a:lnTo>
                    <a:lnTo>
                      <a:pt x="2690" y="1321"/>
                    </a:lnTo>
                    <a:lnTo>
                      <a:pt x="2709" y="1341"/>
                    </a:lnTo>
                    <a:lnTo>
                      <a:pt x="2718" y="1349"/>
                    </a:lnTo>
                    <a:lnTo>
                      <a:pt x="2726" y="1357"/>
                    </a:lnTo>
                    <a:lnTo>
                      <a:pt x="2735" y="1363"/>
                    </a:lnTo>
                    <a:lnTo>
                      <a:pt x="2744" y="1367"/>
                    </a:lnTo>
                    <a:lnTo>
                      <a:pt x="2752" y="1370"/>
                    </a:lnTo>
                    <a:lnTo>
                      <a:pt x="2759" y="1372"/>
                    </a:lnTo>
                    <a:lnTo>
                      <a:pt x="2767" y="1372"/>
                    </a:lnTo>
                    <a:lnTo>
                      <a:pt x="2775" y="1369"/>
                    </a:lnTo>
                    <a:lnTo>
                      <a:pt x="2775" y="1369"/>
                    </a:lnTo>
                    <a:lnTo>
                      <a:pt x="2782" y="1366"/>
                    </a:lnTo>
                    <a:lnTo>
                      <a:pt x="2789" y="1361"/>
                    </a:lnTo>
                    <a:lnTo>
                      <a:pt x="2796" y="1354"/>
                    </a:lnTo>
                    <a:lnTo>
                      <a:pt x="2802" y="1346"/>
                    </a:lnTo>
                    <a:lnTo>
                      <a:pt x="2808" y="1337"/>
                    </a:lnTo>
                    <a:lnTo>
                      <a:pt x="2814" y="1326"/>
                    </a:lnTo>
                    <a:lnTo>
                      <a:pt x="2819" y="1315"/>
                    </a:lnTo>
                    <a:lnTo>
                      <a:pt x="2825" y="1302"/>
                    </a:lnTo>
                    <a:lnTo>
                      <a:pt x="2835" y="1272"/>
                    </a:lnTo>
                    <a:lnTo>
                      <a:pt x="2844" y="1237"/>
                    </a:lnTo>
                    <a:lnTo>
                      <a:pt x="2853" y="1199"/>
                    </a:lnTo>
                    <a:lnTo>
                      <a:pt x="2861" y="1157"/>
                    </a:lnTo>
                    <a:lnTo>
                      <a:pt x="2869" y="1111"/>
                    </a:lnTo>
                    <a:lnTo>
                      <a:pt x="2876" y="1063"/>
                    </a:lnTo>
                    <a:lnTo>
                      <a:pt x="2882" y="1013"/>
                    </a:lnTo>
                    <a:lnTo>
                      <a:pt x="2888" y="959"/>
                    </a:lnTo>
                    <a:lnTo>
                      <a:pt x="2892" y="905"/>
                    </a:lnTo>
                    <a:lnTo>
                      <a:pt x="2897" y="849"/>
                    </a:lnTo>
                    <a:lnTo>
                      <a:pt x="2904" y="733"/>
                    </a:lnTo>
                    <a:lnTo>
                      <a:pt x="2909" y="616"/>
                    </a:lnTo>
                    <a:lnTo>
                      <a:pt x="2912" y="501"/>
                    </a:lnTo>
                    <a:lnTo>
                      <a:pt x="2914" y="389"/>
                    </a:lnTo>
                    <a:lnTo>
                      <a:pt x="2915" y="285"/>
                    </a:lnTo>
                    <a:lnTo>
                      <a:pt x="2915" y="192"/>
                    </a:lnTo>
                    <a:lnTo>
                      <a:pt x="2914" y="111"/>
                    </a:lnTo>
                    <a:lnTo>
                      <a:pt x="2913" y="47"/>
                    </a:lnTo>
                    <a:lnTo>
                      <a:pt x="2911" y="0"/>
                    </a:lnTo>
                    <a:lnTo>
                      <a:pt x="12" y="1"/>
                    </a:lnTo>
                    <a:lnTo>
                      <a:pt x="12" y="1"/>
                    </a:lnTo>
                    <a:lnTo>
                      <a:pt x="9" y="92"/>
                    </a:lnTo>
                    <a:lnTo>
                      <a:pt x="5" y="226"/>
                    </a:lnTo>
                    <a:lnTo>
                      <a:pt x="4" y="305"/>
                    </a:lnTo>
                    <a:lnTo>
                      <a:pt x="3" y="391"/>
                    </a:lnTo>
                    <a:lnTo>
                      <a:pt x="3" y="482"/>
                    </a:lnTo>
                    <a:lnTo>
                      <a:pt x="4" y="576"/>
                    </a:lnTo>
                    <a:lnTo>
                      <a:pt x="6" y="672"/>
                    </a:lnTo>
                    <a:lnTo>
                      <a:pt x="9" y="768"/>
                    </a:lnTo>
                    <a:lnTo>
                      <a:pt x="14" y="862"/>
                    </a:lnTo>
                    <a:lnTo>
                      <a:pt x="20" y="953"/>
                    </a:lnTo>
                    <a:lnTo>
                      <a:pt x="24" y="997"/>
                    </a:lnTo>
                    <a:lnTo>
                      <a:pt x="28" y="1039"/>
                    </a:lnTo>
                    <a:lnTo>
                      <a:pt x="33" y="1080"/>
                    </a:lnTo>
                    <a:lnTo>
                      <a:pt x="39" y="1120"/>
                    </a:lnTo>
                    <a:lnTo>
                      <a:pt x="45" y="1157"/>
                    </a:lnTo>
                    <a:lnTo>
                      <a:pt x="51" y="1192"/>
                    </a:lnTo>
                    <a:lnTo>
                      <a:pt x="59" y="1225"/>
                    </a:lnTo>
                    <a:lnTo>
                      <a:pt x="67" y="1256"/>
                    </a:lnTo>
                    <a:lnTo>
                      <a:pt x="67" y="1256"/>
                    </a:lnTo>
                    <a:lnTo>
                      <a:pt x="75" y="1284"/>
                    </a:lnTo>
                    <a:lnTo>
                      <a:pt x="84" y="1308"/>
                    </a:lnTo>
                    <a:lnTo>
                      <a:pt x="93" y="1328"/>
                    </a:lnTo>
                    <a:lnTo>
                      <a:pt x="101" y="1343"/>
                    </a:lnTo>
                    <a:lnTo>
                      <a:pt x="106" y="1349"/>
                    </a:lnTo>
                    <a:lnTo>
                      <a:pt x="111" y="1354"/>
                    </a:lnTo>
                    <a:lnTo>
                      <a:pt x="115" y="1359"/>
                    </a:lnTo>
                    <a:lnTo>
                      <a:pt x="120" y="1362"/>
                    </a:lnTo>
                    <a:lnTo>
                      <a:pt x="125" y="1365"/>
                    </a:lnTo>
                    <a:lnTo>
                      <a:pt x="130" y="1367"/>
                    </a:lnTo>
                    <a:lnTo>
                      <a:pt x="135" y="1368"/>
                    </a:lnTo>
                    <a:lnTo>
                      <a:pt x="140" y="1368"/>
                    </a:lnTo>
                    <a:lnTo>
                      <a:pt x="146" y="1367"/>
                    </a:lnTo>
                    <a:lnTo>
                      <a:pt x="151" y="1366"/>
                    </a:lnTo>
                    <a:lnTo>
                      <a:pt x="163" y="1362"/>
                    </a:lnTo>
                    <a:lnTo>
                      <a:pt x="175" y="1355"/>
                    </a:lnTo>
                    <a:lnTo>
                      <a:pt x="188" y="1346"/>
                    </a:lnTo>
                    <a:lnTo>
                      <a:pt x="204" y="1336"/>
                    </a:lnTo>
                    <a:lnTo>
                      <a:pt x="219" y="1323"/>
                    </a:lnTo>
                    <a:lnTo>
                      <a:pt x="252" y="1294"/>
                    </a:lnTo>
                    <a:lnTo>
                      <a:pt x="291" y="1262"/>
                    </a:lnTo>
                    <a:lnTo>
                      <a:pt x="313" y="1244"/>
                    </a:lnTo>
                    <a:lnTo>
                      <a:pt x="337" y="1227"/>
                    </a:lnTo>
                    <a:lnTo>
                      <a:pt x="361" y="1210"/>
                    </a:lnTo>
                    <a:lnTo>
                      <a:pt x="387" y="1193"/>
                    </a:lnTo>
                    <a:lnTo>
                      <a:pt x="415" y="1177"/>
                    </a:lnTo>
                    <a:lnTo>
                      <a:pt x="445" y="1161"/>
                    </a:lnTo>
                    <a:lnTo>
                      <a:pt x="478" y="1147"/>
                    </a:lnTo>
                    <a:lnTo>
                      <a:pt x="512" y="1134"/>
                    </a:lnTo>
                    <a:lnTo>
                      <a:pt x="547" y="1122"/>
                    </a:lnTo>
                    <a:lnTo>
                      <a:pt x="566" y="1117"/>
                    </a:lnTo>
                    <a:lnTo>
                      <a:pt x="585" y="1112"/>
                    </a:lnTo>
                    <a:lnTo>
                      <a:pt x="606" y="1107"/>
                    </a:lnTo>
                    <a:lnTo>
                      <a:pt x="627" y="1104"/>
                    </a:lnTo>
                    <a:lnTo>
                      <a:pt x="648" y="1101"/>
                    </a:lnTo>
                    <a:lnTo>
                      <a:pt x="669" y="1098"/>
                    </a:lnTo>
                    <a:lnTo>
                      <a:pt x="691" y="1097"/>
                    </a:lnTo>
                    <a:lnTo>
                      <a:pt x="714" y="1096"/>
                    </a:lnTo>
                    <a:lnTo>
                      <a:pt x="738" y="1095"/>
                    </a:lnTo>
                    <a:lnTo>
                      <a:pt x="763" y="1096"/>
                    </a:lnTo>
                    <a:lnTo>
                      <a:pt x="763" y="1096"/>
                    </a:lnTo>
                    <a:lnTo>
                      <a:pt x="783" y="1097"/>
                    </a:lnTo>
                    <a:lnTo>
                      <a:pt x="803" y="1099"/>
                    </a:lnTo>
                    <a:lnTo>
                      <a:pt x="822" y="1102"/>
                    </a:lnTo>
                    <a:lnTo>
                      <a:pt x="841" y="1106"/>
                    </a:lnTo>
                    <a:lnTo>
                      <a:pt x="859" y="1111"/>
                    </a:lnTo>
                    <a:lnTo>
                      <a:pt x="877" y="1118"/>
                    </a:lnTo>
                    <a:lnTo>
                      <a:pt x="894" y="1124"/>
                    </a:lnTo>
                    <a:lnTo>
                      <a:pt x="910" y="1132"/>
                    </a:lnTo>
                    <a:lnTo>
                      <a:pt x="926" y="1140"/>
                    </a:lnTo>
                    <a:lnTo>
                      <a:pt x="941" y="1149"/>
                    </a:lnTo>
                    <a:lnTo>
                      <a:pt x="955" y="1159"/>
                    </a:lnTo>
                    <a:lnTo>
                      <a:pt x="969" y="1169"/>
                    </a:lnTo>
                    <a:lnTo>
                      <a:pt x="983" y="1180"/>
                    </a:lnTo>
                    <a:lnTo>
                      <a:pt x="997" y="1192"/>
                    </a:lnTo>
                    <a:lnTo>
                      <a:pt x="1009" y="1204"/>
                    </a:lnTo>
                    <a:lnTo>
                      <a:pt x="1020" y="1217"/>
                    </a:lnTo>
                    <a:lnTo>
                      <a:pt x="1020" y="1217"/>
                    </a:lnTo>
                    <a:lnTo>
                      <a:pt x="1038" y="1239"/>
                    </a:lnTo>
                    <a:lnTo>
                      <a:pt x="1053" y="1264"/>
                    </a:lnTo>
                    <a:lnTo>
                      <a:pt x="1068" y="1289"/>
                    </a:lnTo>
                    <a:lnTo>
                      <a:pt x="1081" y="1314"/>
                    </a:lnTo>
                    <a:lnTo>
                      <a:pt x="1092" y="1341"/>
                    </a:lnTo>
                    <a:lnTo>
                      <a:pt x="1102" y="1369"/>
                    </a:lnTo>
                    <a:lnTo>
                      <a:pt x="1110" y="1398"/>
                    </a:lnTo>
                    <a:lnTo>
                      <a:pt x="1117" y="1427"/>
                    </a:lnTo>
                    <a:lnTo>
                      <a:pt x="1122" y="1457"/>
                    </a:lnTo>
                    <a:lnTo>
                      <a:pt x="1126" y="1487"/>
                    </a:lnTo>
                    <a:lnTo>
                      <a:pt x="1129" y="1519"/>
                    </a:lnTo>
                    <a:lnTo>
                      <a:pt x="1130" y="1549"/>
                    </a:lnTo>
                    <a:lnTo>
                      <a:pt x="1129" y="1580"/>
                    </a:lnTo>
                    <a:lnTo>
                      <a:pt x="1125" y="1610"/>
                    </a:lnTo>
                    <a:lnTo>
                      <a:pt x="1122" y="1641"/>
                    </a:lnTo>
                    <a:lnTo>
                      <a:pt x="1116" y="1672"/>
                    </a:lnTo>
                    <a:lnTo>
                      <a:pt x="1109" y="1701"/>
                    </a:lnTo>
                    <a:lnTo>
                      <a:pt x="1101" y="1730"/>
                    </a:lnTo>
                    <a:lnTo>
                      <a:pt x="1091" y="1759"/>
                    </a:lnTo>
                    <a:lnTo>
                      <a:pt x="1080" y="1787"/>
                    </a:lnTo>
                    <a:lnTo>
                      <a:pt x="1067" y="1814"/>
                    </a:lnTo>
                    <a:lnTo>
                      <a:pt x="1053" y="1839"/>
                    </a:lnTo>
                    <a:lnTo>
                      <a:pt x="1037" y="1864"/>
                    </a:lnTo>
                    <a:lnTo>
                      <a:pt x="1019" y="1887"/>
                    </a:lnTo>
                    <a:lnTo>
                      <a:pt x="1001" y="1909"/>
                    </a:lnTo>
                    <a:lnTo>
                      <a:pt x="979" y="1930"/>
                    </a:lnTo>
                    <a:lnTo>
                      <a:pt x="957" y="1948"/>
                    </a:lnTo>
                    <a:lnTo>
                      <a:pt x="934" y="1965"/>
                    </a:lnTo>
                    <a:lnTo>
                      <a:pt x="922" y="1973"/>
                    </a:lnTo>
                    <a:lnTo>
                      <a:pt x="909" y="1980"/>
                    </a:lnTo>
                    <a:lnTo>
                      <a:pt x="896" y="1987"/>
                    </a:lnTo>
                    <a:lnTo>
                      <a:pt x="883" y="1993"/>
                    </a:lnTo>
                    <a:lnTo>
                      <a:pt x="869" y="1999"/>
                    </a:lnTo>
                    <a:lnTo>
                      <a:pt x="854" y="2004"/>
                    </a:lnTo>
                    <a:lnTo>
                      <a:pt x="840" y="2008"/>
                    </a:lnTo>
                    <a:lnTo>
                      <a:pt x="825" y="2012"/>
                    </a:lnTo>
                    <a:lnTo>
                      <a:pt x="825" y="2012"/>
                    </a:lnTo>
                    <a:lnTo>
                      <a:pt x="802" y="2017"/>
                    </a:lnTo>
                    <a:lnTo>
                      <a:pt x="779" y="2021"/>
                    </a:lnTo>
                    <a:lnTo>
                      <a:pt x="757" y="2024"/>
                    </a:lnTo>
                    <a:lnTo>
                      <a:pt x="735" y="2026"/>
                    </a:lnTo>
                    <a:lnTo>
                      <a:pt x="712" y="2027"/>
                    </a:lnTo>
                    <a:lnTo>
                      <a:pt x="691" y="2027"/>
                    </a:lnTo>
                    <a:lnTo>
                      <a:pt x="670" y="2026"/>
                    </a:lnTo>
                    <a:lnTo>
                      <a:pt x="649" y="2025"/>
                    </a:lnTo>
                    <a:lnTo>
                      <a:pt x="628" y="2022"/>
                    </a:lnTo>
                    <a:lnTo>
                      <a:pt x="608" y="2019"/>
                    </a:lnTo>
                    <a:lnTo>
                      <a:pt x="587" y="2016"/>
                    </a:lnTo>
                    <a:lnTo>
                      <a:pt x="567" y="2012"/>
                    </a:lnTo>
                    <a:lnTo>
                      <a:pt x="529" y="2002"/>
                    </a:lnTo>
                    <a:lnTo>
                      <a:pt x="491" y="1991"/>
                    </a:lnTo>
                    <a:lnTo>
                      <a:pt x="454" y="1979"/>
                    </a:lnTo>
                    <a:lnTo>
                      <a:pt x="419" y="1966"/>
                    </a:lnTo>
                    <a:lnTo>
                      <a:pt x="353" y="1941"/>
                    </a:lnTo>
                    <a:lnTo>
                      <a:pt x="321" y="1929"/>
                    </a:lnTo>
                    <a:lnTo>
                      <a:pt x="292" y="1918"/>
                    </a:lnTo>
                    <a:lnTo>
                      <a:pt x="263" y="1908"/>
                    </a:lnTo>
                    <a:lnTo>
                      <a:pt x="236" y="1901"/>
                    </a:lnTo>
                    <a:lnTo>
                      <a:pt x="223" y="1898"/>
                    </a:lnTo>
                    <a:lnTo>
                      <a:pt x="210" y="1896"/>
                    </a:lnTo>
                    <a:lnTo>
                      <a:pt x="198" y="1895"/>
                    </a:lnTo>
                    <a:lnTo>
                      <a:pt x="185" y="1894"/>
                    </a:lnTo>
                    <a:lnTo>
                      <a:pt x="174" y="1895"/>
                    </a:lnTo>
                    <a:lnTo>
                      <a:pt x="162" y="1896"/>
                    </a:lnTo>
                    <a:lnTo>
                      <a:pt x="151" y="1898"/>
                    </a:lnTo>
                    <a:lnTo>
                      <a:pt x="141" y="1902"/>
                    </a:lnTo>
                    <a:lnTo>
                      <a:pt x="131" y="1906"/>
                    </a:lnTo>
                    <a:lnTo>
                      <a:pt x="121" y="1911"/>
                    </a:lnTo>
                    <a:lnTo>
                      <a:pt x="112" y="1919"/>
                    </a:lnTo>
                    <a:lnTo>
                      <a:pt x="102" y="1927"/>
                    </a:lnTo>
                    <a:lnTo>
                      <a:pt x="94" y="1936"/>
                    </a:lnTo>
                    <a:lnTo>
                      <a:pt x="85" y="1947"/>
                    </a:lnTo>
                    <a:lnTo>
                      <a:pt x="77" y="1959"/>
                    </a:lnTo>
                    <a:lnTo>
                      <a:pt x="70" y="1972"/>
                    </a:lnTo>
                    <a:lnTo>
                      <a:pt x="63" y="1987"/>
                    </a:lnTo>
                    <a:lnTo>
                      <a:pt x="55" y="2004"/>
                    </a:lnTo>
                    <a:lnTo>
                      <a:pt x="49" y="2022"/>
                    </a:lnTo>
                    <a:lnTo>
                      <a:pt x="42" y="2042"/>
                    </a:lnTo>
                    <a:lnTo>
                      <a:pt x="37" y="2064"/>
                    </a:lnTo>
                    <a:lnTo>
                      <a:pt x="32" y="2088"/>
                    </a:lnTo>
                    <a:lnTo>
                      <a:pt x="27" y="2113"/>
                    </a:lnTo>
                    <a:lnTo>
                      <a:pt x="22" y="2140"/>
                    </a:lnTo>
                    <a:lnTo>
                      <a:pt x="18" y="2169"/>
                    </a:lnTo>
                    <a:lnTo>
                      <a:pt x="15" y="2201"/>
                    </a:lnTo>
                    <a:lnTo>
                      <a:pt x="9" y="2270"/>
                    </a:lnTo>
                    <a:lnTo>
                      <a:pt x="4" y="2348"/>
                    </a:lnTo>
                    <a:lnTo>
                      <a:pt x="1" y="2434"/>
                    </a:lnTo>
                    <a:lnTo>
                      <a:pt x="1" y="2434"/>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36" name="ïśľïḋe">
                <a:extLst>
                  <a:ext uri="{FF2B5EF4-FFF2-40B4-BE49-F238E27FC236}">
                    <a16:creationId xmlns:a16="http://schemas.microsoft.com/office/drawing/2014/main" id="{7B27418F-CA43-41A9-A2FF-C97E605A51CE}"/>
                  </a:ext>
                </a:extLst>
              </p:cNvPr>
              <p:cNvSpPr/>
              <p:nvPr/>
            </p:nvSpPr>
            <p:spPr bwMode="auto">
              <a:xfrm>
                <a:off x="3479266" y="2060848"/>
                <a:ext cx="1464448" cy="820092"/>
              </a:xfrm>
              <a:custGeom>
                <a:avLst/>
                <a:gdLst>
                  <a:gd name="T0" fmla="*/ 4129 w 5251"/>
                  <a:gd name="T1" fmla="*/ 2298 h 2941"/>
                  <a:gd name="T2" fmla="*/ 4171 w 5251"/>
                  <a:gd name="T3" fmla="*/ 2022 h 2941"/>
                  <a:gd name="T4" fmla="*/ 4240 w 5251"/>
                  <a:gd name="T5" fmla="*/ 1890 h 2941"/>
                  <a:gd name="T6" fmla="*/ 4325 w 5251"/>
                  <a:gd name="T7" fmla="*/ 1843 h 2941"/>
                  <a:gd name="T8" fmla="*/ 4492 w 5251"/>
                  <a:gd name="T9" fmla="*/ 1877 h 2941"/>
                  <a:gd name="T10" fmla="*/ 4801 w 5251"/>
                  <a:gd name="T11" fmla="*/ 1975 h 2941"/>
                  <a:gd name="T12" fmla="*/ 4984 w 5251"/>
                  <a:gd name="T13" fmla="*/ 1966 h 2941"/>
                  <a:gd name="T14" fmla="*/ 5139 w 5251"/>
                  <a:gd name="T15" fmla="*/ 1872 h 2941"/>
                  <a:gd name="T16" fmla="*/ 5241 w 5251"/>
                  <a:gd name="T17" fmla="*/ 1658 h 2941"/>
                  <a:gd name="T18" fmla="*/ 5235 w 5251"/>
                  <a:gd name="T19" fmla="*/ 1411 h 2941"/>
                  <a:gd name="T20" fmla="*/ 5144 w 5251"/>
                  <a:gd name="T21" fmla="*/ 1237 h 2941"/>
                  <a:gd name="T22" fmla="*/ 5030 w 5251"/>
                  <a:gd name="T23" fmla="*/ 1163 h 2941"/>
                  <a:gd name="T24" fmla="*/ 4863 w 5251"/>
                  <a:gd name="T25" fmla="*/ 1146 h 2941"/>
                  <a:gd name="T26" fmla="*/ 4618 w 5251"/>
                  <a:gd name="T27" fmla="*/ 1215 h 2941"/>
                  <a:gd name="T28" fmla="*/ 4399 w 5251"/>
                  <a:gd name="T29" fmla="*/ 1376 h 2941"/>
                  <a:gd name="T30" fmla="*/ 4302 w 5251"/>
                  <a:gd name="T31" fmla="*/ 1418 h 2941"/>
                  <a:gd name="T32" fmla="*/ 4220 w 5251"/>
                  <a:gd name="T33" fmla="*/ 1346 h 2941"/>
                  <a:gd name="T34" fmla="*/ 4155 w 5251"/>
                  <a:gd name="T35" fmla="*/ 1077 h 2941"/>
                  <a:gd name="T36" fmla="*/ 4126 w 5251"/>
                  <a:gd name="T37" fmla="*/ 537 h 2941"/>
                  <a:gd name="T38" fmla="*/ 1237 w 5251"/>
                  <a:gd name="T39" fmla="*/ 252 h 2941"/>
                  <a:gd name="T40" fmla="*/ 1212 w 5251"/>
                  <a:gd name="T41" fmla="*/ 972 h 2941"/>
                  <a:gd name="T42" fmla="*/ 1161 w 5251"/>
                  <a:gd name="T43" fmla="*/ 1145 h 2941"/>
                  <a:gd name="T44" fmla="*/ 1099 w 5251"/>
                  <a:gd name="T45" fmla="*/ 1186 h 2941"/>
                  <a:gd name="T46" fmla="*/ 914 w 5251"/>
                  <a:gd name="T47" fmla="*/ 1118 h 2941"/>
                  <a:gd name="T48" fmla="*/ 605 w 5251"/>
                  <a:gd name="T49" fmla="*/ 985 h 2941"/>
                  <a:gd name="T50" fmla="*/ 395 w 5251"/>
                  <a:gd name="T51" fmla="*/ 972 h 2941"/>
                  <a:gd name="T52" fmla="*/ 191 w 5251"/>
                  <a:gd name="T53" fmla="*/ 1046 h 2941"/>
                  <a:gd name="T54" fmla="*/ 61 w 5251"/>
                  <a:gd name="T55" fmla="*/ 1192 h 2941"/>
                  <a:gd name="T56" fmla="*/ 3 w 5251"/>
                  <a:gd name="T57" fmla="*/ 1378 h 2941"/>
                  <a:gd name="T58" fmla="*/ 17 w 5251"/>
                  <a:gd name="T59" fmla="*/ 1574 h 2941"/>
                  <a:gd name="T60" fmla="*/ 100 w 5251"/>
                  <a:gd name="T61" fmla="*/ 1747 h 2941"/>
                  <a:gd name="T62" fmla="*/ 252 w 5251"/>
                  <a:gd name="T63" fmla="*/ 1867 h 2941"/>
                  <a:gd name="T64" fmla="*/ 443 w 5251"/>
                  <a:gd name="T65" fmla="*/ 1903 h 2941"/>
                  <a:gd name="T66" fmla="*/ 656 w 5251"/>
                  <a:gd name="T67" fmla="*/ 1856 h 2941"/>
                  <a:gd name="T68" fmla="*/ 1004 w 5251"/>
                  <a:gd name="T69" fmla="*/ 1659 h 2941"/>
                  <a:gd name="T70" fmla="*/ 1138 w 5251"/>
                  <a:gd name="T71" fmla="*/ 1639 h 2941"/>
                  <a:gd name="T72" fmla="*/ 1239 w 5251"/>
                  <a:gd name="T73" fmla="*/ 1746 h 2941"/>
                  <a:gd name="T74" fmla="*/ 1270 w 5251"/>
                  <a:gd name="T75" fmla="*/ 1967 h 2941"/>
                  <a:gd name="T76" fmla="*/ 1248 w 5251"/>
                  <a:gd name="T77" fmla="*/ 2906 h 2941"/>
                  <a:gd name="T78" fmla="*/ 1956 w 5251"/>
                  <a:gd name="T79" fmla="*/ 2919 h 2941"/>
                  <a:gd name="T80" fmla="*/ 2203 w 5251"/>
                  <a:gd name="T81" fmla="*/ 2869 h 2941"/>
                  <a:gd name="T82" fmla="*/ 2295 w 5251"/>
                  <a:gd name="T83" fmla="*/ 2787 h 2941"/>
                  <a:gd name="T84" fmla="*/ 2312 w 5251"/>
                  <a:gd name="T85" fmla="*/ 2688 h 2941"/>
                  <a:gd name="T86" fmla="*/ 2181 w 5251"/>
                  <a:gd name="T87" fmla="*/ 2443 h 2941"/>
                  <a:gd name="T88" fmla="*/ 2095 w 5251"/>
                  <a:gd name="T89" fmla="*/ 2199 h 2941"/>
                  <a:gd name="T90" fmla="*/ 2130 w 5251"/>
                  <a:gd name="T91" fmla="*/ 1932 h 2941"/>
                  <a:gd name="T92" fmla="*/ 2266 w 5251"/>
                  <a:gd name="T93" fmla="*/ 1716 h 2941"/>
                  <a:gd name="T94" fmla="*/ 2466 w 5251"/>
                  <a:gd name="T95" fmla="*/ 1600 h 2941"/>
                  <a:gd name="T96" fmla="*/ 2696 w 5251"/>
                  <a:gd name="T97" fmla="*/ 1581 h 2941"/>
                  <a:gd name="T98" fmla="*/ 2919 w 5251"/>
                  <a:gd name="T99" fmla="*/ 1652 h 2941"/>
                  <a:gd name="T100" fmla="*/ 3100 w 5251"/>
                  <a:gd name="T101" fmla="*/ 1810 h 2941"/>
                  <a:gd name="T102" fmla="*/ 3202 w 5251"/>
                  <a:gd name="T103" fmla="*/ 2049 h 2941"/>
                  <a:gd name="T104" fmla="*/ 3202 w 5251"/>
                  <a:gd name="T105" fmla="*/ 2260 h 2941"/>
                  <a:gd name="T106" fmla="*/ 3090 w 5251"/>
                  <a:gd name="T107" fmla="*/ 2490 h 2941"/>
                  <a:gd name="T108" fmla="*/ 2963 w 5251"/>
                  <a:gd name="T109" fmla="*/ 2738 h 2941"/>
                  <a:gd name="T110" fmla="*/ 3009 w 5251"/>
                  <a:gd name="T111" fmla="*/ 2848 h 2941"/>
                  <a:gd name="T112" fmla="*/ 3223 w 5251"/>
                  <a:gd name="T113" fmla="*/ 2920 h 2941"/>
                  <a:gd name="T114" fmla="*/ 3669 w 5251"/>
                  <a:gd name="T115" fmla="*/ 2941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51" h="2941">
                    <a:moveTo>
                      <a:pt x="4127" y="2923"/>
                    </a:moveTo>
                    <a:lnTo>
                      <a:pt x="4127" y="2923"/>
                    </a:lnTo>
                    <a:lnTo>
                      <a:pt x="4125" y="2828"/>
                    </a:lnTo>
                    <a:lnTo>
                      <a:pt x="4123" y="2717"/>
                    </a:lnTo>
                    <a:lnTo>
                      <a:pt x="4123" y="2599"/>
                    </a:lnTo>
                    <a:lnTo>
                      <a:pt x="4123" y="2477"/>
                    </a:lnTo>
                    <a:lnTo>
                      <a:pt x="4125" y="2415"/>
                    </a:lnTo>
                    <a:lnTo>
                      <a:pt x="4127" y="2356"/>
                    </a:lnTo>
                    <a:lnTo>
                      <a:pt x="4129" y="2298"/>
                    </a:lnTo>
                    <a:lnTo>
                      <a:pt x="4133" y="2244"/>
                    </a:lnTo>
                    <a:lnTo>
                      <a:pt x="4138" y="2193"/>
                    </a:lnTo>
                    <a:lnTo>
                      <a:pt x="4144" y="2145"/>
                    </a:lnTo>
                    <a:lnTo>
                      <a:pt x="4150" y="2103"/>
                    </a:lnTo>
                    <a:lnTo>
                      <a:pt x="4154" y="2084"/>
                    </a:lnTo>
                    <a:lnTo>
                      <a:pt x="4159" y="2067"/>
                    </a:lnTo>
                    <a:lnTo>
                      <a:pt x="4159" y="2067"/>
                    </a:lnTo>
                    <a:lnTo>
                      <a:pt x="4165" y="2043"/>
                    </a:lnTo>
                    <a:lnTo>
                      <a:pt x="4171" y="2022"/>
                    </a:lnTo>
                    <a:lnTo>
                      <a:pt x="4178" y="2003"/>
                    </a:lnTo>
                    <a:lnTo>
                      <a:pt x="4185" y="1984"/>
                    </a:lnTo>
                    <a:lnTo>
                      <a:pt x="4192" y="1967"/>
                    </a:lnTo>
                    <a:lnTo>
                      <a:pt x="4199" y="1952"/>
                    </a:lnTo>
                    <a:lnTo>
                      <a:pt x="4207" y="1937"/>
                    </a:lnTo>
                    <a:lnTo>
                      <a:pt x="4214" y="1924"/>
                    </a:lnTo>
                    <a:lnTo>
                      <a:pt x="4222" y="1911"/>
                    </a:lnTo>
                    <a:lnTo>
                      <a:pt x="4232" y="1900"/>
                    </a:lnTo>
                    <a:lnTo>
                      <a:pt x="4240" y="1890"/>
                    </a:lnTo>
                    <a:lnTo>
                      <a:pt x="4249" y="1881"/>
                    </a:lnTo>
                    <a:lnTo>
                      <a:pt x="4257" y="1873"/>
                    </a:lnTo>
                    <a:lnTo>
                      <a:pt x="4266" y="1866"/>
                    </a:lnTo>
                    <a:lnTo>
                      <a:pt x="4276" y="1860"/>
                    </a:lnTo>
                    <a:lnTo>
                      <a:pt x="4285" y="1855"/>
                    </a:lnTo>
                    <a:lnTo>
                      <a:pt x="4295" y="1851"/>
                    </a:lnTo>
                    <a:lnTo>
                      <a:pt x="4305" y="1847"/>
                    </a:lnTo>
                    <a:lnTo>
                      <a:pt x="4315" y="1845"/>
                    </a:lnTo>
                    <a:lnTo>
                      <a:pt x="4325" y="1843"/>
                    </a:lnTo>
                    <a:lnTo>
                      <a:pt x="4336" y="1842"/>
                    </a:lnTo>
                    <a:lnTo>
                      <a:pt x="4346" y="1841"/>
                    </a:lnTo>
                    <a:lnTo>
                      <a:pt x="4357" y="1842"/>
                    </a:lnTo>
                    <a:lnTo>
                      <a:pt x="4370" y="1842"/>
                    </a:lnTo>
                    <a:lnTo>
                      <a:pt x="4392" y="1846"/>
                    </a:lnTo>
                    <a:lnTo>
                      <a:pt x="4416" y="1851"/>
                    </a:lnTo>
                    <a:lnTo>
                      <a:pt x="4441" y="1858"/>
                    </a:lnTo>
                    <a:lnTo>
                      <a:pt x="4466" y="1867"/>
                    </a:lnTo>
                    <a:lnTo>
                      <a:pt x="4492" y="1877"/>
                    </a:lnTo>
                    <a:lnTo>
                      <a:pt x="4520" y="1887"/>
                    </a:lnTo>
                    <a:lnTo>
                      <a:pt x="4577" y="1910"/>
                    </a:lnTo>
                    <a:lnTo>
                      <a:pt x="4606" y="1922"/>
                    </a:lnTo>
                    <a:lnTo>
                      <a:pt x="4638" y="1933"/>
                    </a:lnTo>
                    <a:lnTo>
                      <a:pt x="4669" y="1944"/>
                    </a:lnTo>
                    <a:lnTo>
                      <a:pt x="4700" y="1954"/>
                    </a:lnTo>
                    <a:lnTo>
                      <a:pt x="4733" y="1962"/>
                    </a:lnTo>
                    <a:lnTo>
                      <a:pt x="4767" y="1969"/>
                    </a:lnTo>
                    <a:lnTo>
                      <a:pt x="4801" y="1975"/>
                    </a:lnTo>
                    <a:lnTo>
                      <a:pt x="4836" y="1978"/>
                    </a:lnTo>
                    <a:lnTo>
                      <a:pt x="4854" y="1979"/>
                    </a:lnTo>
                    <a:lnTo>
                      <a:pt x="4872" y="1979"/>
                    </a:lnTo>
                    <a:lnTo>
                      <a:pt x="4890" y="1979"/>
                    </a:lnTo>
                    <a:lnTo>
                      <a:pt x="4909" y="1978"/>
                    </a:lnTo>
                    <a:lnTo>
                      <a:pt x="4928" y="1976"/>
                    </a:lnTo>
                    <a:lnTo>
                      <a:pt x="4946" y="1973"/>
                    </a:lnTo>
                    <a:lnTo>
                      <a:pt x="4965" y="1970"/>
                    </a:lnTo>
                    <a:lnTo>
                      <a:pt x="4984" y="1966"/>
                    </a:lnTo>
                    <a:lnTo>
                      <a:pt x="4984" y="1966"/>
                    </a:lnTo>
                    <a:lnTo>
                      <a:pt x="4997" y="1962"/>
                    </a:lnTo>
                    <a:lnTo>
                      <a:pt x="5010" y="1958"/>
                    </a:lnTo>
                    <a:lnTo>
                      <a:pt x="5036" y="1948"/>
                    </a:lnTo>
                    <a:lnTo>
                      <a:pt x="5059" y="1937"/>
                    </a:lnTo>
                    <a:lnTo>
                      <a:pt x="5081" y="1923"/>
                    </a:lnTo>
                    <a:lnTo>
                      <a:pt x="5102" y="1907"/>
                    </a:lnTo>
                    <a:lnTo>
                      <a:pt x="5121" y="1891"/>
                    </a:lnTo>
                    <a:lnTo>
                      <a:pt x="5139" y="1872"/>
                    </a:lnTo>
                    <a:lnTo>
                      <a:pt x="5155" y="1853"/>
                    </a:lnTo>
                    <a:lnTo>
                      <a:pt x="5172" y="1832"/>
                    </a:lnTo>
                    <a:lnTo>
                      <a:pt x="5185" y="1810"/>
                    </a:lnTo>
                    <a:lnTo>
                      <a:pt x="5198" y="1786"/>
                    </a:lnTo>
                    <a:lnTo>
                      <a:pt x="5209" y="1761"/>
                    </a:lnTo>
                    <a:lnTo>
                      <a:pt x="5219" y="1736"/>
                    </a:lnTo>
                    <a:lnTo>
                      <a:pt x="5228" y="1711"/>
                    </a:lnTo>
                    <a:lnTo>
                      <a:pt x="5235" y="1684"/>
                    </a:lnTo>
                    <a:lnTo>
                      <a:pt x="5241" y="1658"/>
                    </a:lnTo>
                    <a:lnTo>
                      <a:pt x="5246" y="1630"/>
                    </a:lnTo>
                    <a:lnTo>
                      <a:pt x="5249" y="1602"/>
                    </a:lnTo>
                    <a:lnTo>
                      <a:pt x="5251" y="1575"/>
                    </a:lnTo>
                    <a:lnTo>
                      <a:pt x="5251" y="1547"/>
                    </a:lnTo>
                    <a:lnTo>
                      <a:pt x="5251" y="1519"/>
                    </a:lnTo>
                    <a:lnTo>
                      <a:pt x="5249" y="1491"/>
                    </a:lnTo>
                    <a:lnTo>
                      <a:pt x="5245" y="1464"/>
                    </a:lnTo>
                    <a:lnTo>
                      <a:pt x="5241" y="1437"/>
                    </a:lnTo>
                    <a:lnTo>
                      <a:pt x="5235" y="1411"/>
                    </a:lnTo>
                    <a:lnTo>
                      <a:pt x="5227" y="1385"/>
                    </a:lnTo>
                    <a:lnTo>
                      <a:pt x="5218" y="1359"/>
                    </a:lnTo>
                    <a:lnTo>
                      <a:pt x="5208" y="1335"/>
                    </a:lnTo>
                    <a:lnTo>
                      <a:pt x="5197" y="1312"/>
                    </a:lnTo>
                    <a:lnTo>
                      <a:pt x="5184" y="1290"/>
                    </a:lnTo>
                    <a:lnTo>
                      <a:pt x="5170" y="1269"/>
                    </a:lnTo>
                    <a:lnTo>
                      <a:pt x="5154" y="1249"/>
                    </a:lnTo>
                    <a:lnTo>
                      <a:pt x="5154" y="1249"/>
                    </a:lnTo>
                    <a:lnTo>
                      <a:pt x="5144" y="1237"/>
                    </a:lnTo>
                    <a:lnTo>
                      <a:pt x="5133" y="1227"/>
                    </a:lnTo>
                    <a:lnTo>
                      <a:pt x="5122" y="1216"/>
                    </a:lnTo>
                    <a:lnTo>
                      <a:pt x="5111" y="1207"/>
                    </a:lnTo>
                    <a:lnTo>
                      <a:pt x="5099" y="1198"/>
                    </a:lnTo>
                    <a:lnTo>
                      <a:pt x="5086" y="1190"/>
                    </a:lnTo>
                    <a:lnTo>
                      <a:pt x="5073" y="1182"/>
                    </a:lnTo>
                    <a:lnTo>
                      <a:pt x="5060" y="1175"/>
                    </a:lnTo>
                    <a:lnTo>
                      <a:pt x="5046" y="1168"/>
                    </a:lnTo>
                    <a:lnTo>
                      <a:pt x="5030" y="1163"/>
                    </a:lnTo>
                    <a:lnTo>
                      <a:pt x="5015" y="1158"/>
                    </a:lnTo>
                    <a:lnTo>
                      <a:pt x="5000" y="1153"/>
                    </a:lnTo>
                    <a:lnTo>
                      <a:pt x="4983" y="1150"/>
                    </a:lnTo>
                    <a:lnTo>
                      <a:pt x="4967" y="1147"/>
                    </a:lnTo>
                    <a:lnTo>
                      <a:pt x="4950" y="1146"/>
                    </a:lnTo>
                    <a:lnTo>
                      <a:pt x="4932" y="1145"/>
                    </a:lnTo>
                    <a:lnTo>
                      <a:pt x="4932" y="1145"/>
                    </a:lnTo>
                    <a:lnTo>
                      <a:pt x="4896" y="1144"/>
                    </a:lnTo>
                    <a:lnTo>
                      <a:pt x="4863" y="1146"/>
                    </a:lnTo>
                    <a:lnTo>
                      <a:pt x="4831" y="1149"/>
                    </a:lnTo>
                    <a:lnTo>
                      <a:pt x="4800" y="1153"/>
                    </a:lnTo>
                    <a:lnTo>
                      <a:pt x="4770" y="1159"/>
                    </a:lnTo>
                    <a:lnTo>
                      <a:pt x="4741" y="1166"/>
                    </a:lnTo>
                    <a:lnTo>
                      <a:pt x="4715" y="1174"/>
                    </a:lnTo>
                    <a:lnTo>
                      <a:pt x="4689" y="1183"/>
                    </a:lnTo>
                    <a:lnTo>
                      <a:pt x="4664" y="1193"/>
                    </a:lnTo>
                    <a:lnTo>
                      <a:pt x="4641" y="1204"/>
                    </a:lnTo>
                    <a:lnTo>
                      <a:pt x="4618" y="1215"/>
                    </a:lnTo>
                    <a:lnTo>
                      <a:pt x="4596" y="1227"/>
                    </a:lnTo>
                    <a:lnTo>
                      <a:pt x="4576" y="1240"/>
                    </a:lnTo>
                    <a:lnTo>
                      <a:pt x="4556" y="1253"/>
                    </a:lnTo>
                    <a:lnTo>
                      <a:pt x="4538" y="1266"/>
                    </a:lnTo>
                    <a:lnTo>
                      <a:pt x="4520" y="1280"/>
                    </a:lnTo>
                    <a:lnTo>
                      <a:pt x="4485" y="1306"/>
                    </a:lnTo>
                    <a:lnTo>
                      <a:pt x="4455" y="1331"/>
                    </a:lnTo>
                    <a:lnTo>
                      <a:pt x="4426" y="1355"/>
                    </a:lnTo>
                    <a:lnTo>
                      <a:pt x="4399" y="1376"/>
                    </a:lnTo>
                    <a:lnTo>
                      <a:pt x="4386" y="1386"/>
                    </a:lnTo>
                    <a:lnTo>
                      <a:pt x="4374" y="1394"/>
                    </a:lnTo>
                    <a:lnTo>
                      <a:pt x="4361" y="1401"/>
                    </a:lnTo>
                    <a:lnTo>
                      <a:pt x="4349" y="1407"/>
                    </a:lnTo>
                    <a:lnTo>
                      <a:pt x="4337" y="1412"/>
                    </a:lnTo>
                    <a:lnTo>
                      <a:pt x="4325" y="1416"/>
                    </a:lnTo>
                    <a:lnTo>
                      <a:pt x="4314" y="1417"/>
                    </a:lnTo>
                    <a:lnTo>
                      <a:pt x="4302" y="1418"/>
                    </a:lnTo>
                    <a:lnTo>
                      <a:pt x="4302" y="1418"/>
                    </a:lnTo>
                    <a:lnTo>
                      <a:pt x="4291" y="1416"/>
                    </a:lnTo>
                    <a:lnTo>
                      <a:pt x="4281" y="1413"/>
                    </a:lnTo>
                    <a:lnTo>
                      <a:pt x="4271" y="1407"/>
                    </a:lnTo>
                    <a:lnTo>
                      <a:pt x="4261" y="1401"/>
                    </a:lnTo>
                    <a:lnTo>
                      <a:pt x="4252" y="1393"/>
                    </a:lnTo>
                    <a:lnTo>
                      <a:pt x="4243" y="1383"/>
                    </a:lnTo>
                    <a:lnTo>
                      <a:pt x="4235" y="1371"/>
                    </a:lnTo>
                    <a:lnTo>
                      <a:pt x="4227" y="1359"/>
                    </a:lnTo>
                    <a:lnTo>
                      <a:pt x="4220" y="1346"/>
                    </a:lnTo>
                    <a:lnTo>
                      <a:pt x="4213" y="1331"/>
                    </a:lnTo>
                    <a:lnTo>
                      <a:pt x="4206" y="1316"/>
                    </a:lnTo>
                    <a:lnTo>
                      <a:pt x="4201" y="1300"/>
                    </a:lnTo>
                    <a:lnTo>
                      <a:pt x="4190" y="1266"/>
                    </a:lnTo>
                    <a:lnTo>
                      <a:pt x="4180" y="1229"/>
                    </a:lnTo>
                    <a:lnTo>
                      <a:pt x="4172" y="1191"/>
                    </a:lnTo>
                    <a:lnTo>
                      <a:pt x="4166" y="1153"/>
                    </a:lnTo>
                    <a:lnTo>
                      <a:pt x="4160" y="1115"/>
                    </a:lnTo>
                    <a:lnTo>
                      <a:pt x="4155" y="1077"/>
                    </a:lnTo>
                    <a:lnTo>
                      <a:pt x="4148" y="1009"/>
                    </a:lnTo>
                    <a:lnTo>
                      <a:pt x="4143" y="953"/>
                    </a:lnTo>
                    <a:lnTo>
                      <a:pt x="4143" y="953"/>
                    </a:lnTo>
                    <a:lnTo>
                      <a:pt x="4138" y="887"/>
                    </a:lnTo>
                    <a:lnTo>
                      <a:pt x="4134" y="817"/>
                    </a:lnTo>
                    <a:lnTo>
                      <a:pt x="4131" y="748"/>
                    </a:lnTo>
                    <a:lnTo>
                      <a:pt x="4129" y="677"/>
                    </a:lnTo>
                    <a:lnTo>
                      <a:pt x="4127" y="607"/>
                    </a:lnTo>
                    <a:lnTo>
                      <a:pt x="4126" y="537"/>
                    </a:lnTo>
                    <a:lnTo>
                      <a:pt x="4126" y="401"/>
                    </a:lnTo>
                    <a:lnTo>
                      <a:pt x="4127" y="275"/>
                    </a:lnTo>
                    <a:lnTo>
                      <a:pt x="4129" y="163"/>
                    </a:lnTo>
                    <a:lnTo>
                      <a:pt x="4132" y="71"/>
                    </a:lnTo>
                    <a:lnTo>
                      <a:pt x="4135" y="1"/>
                    </a:lnTo>
                    <a:lnTo>
                      <a:pt x="1239" y="0"/>
                    </a:lnTo>
                    <a:lnTo>
                      <a:pt x="1239" y="0"/>
                    </a:lnTo>
                    <a:lnTo>
                      <a:pt x="1237" y="121"/>
                    </a:lnTo>
                    <a:lnTo>
                      <a:pt x="1237" y="252"/>
                    </a:lnTo>
                    <a:lnTo>
                      <a:pt x="1238" y="389"/>
                    </a:lnTo>
                    <a:lnTo>
                      <a:pt x="1237" y="528"/>
                    </a:lnTo>
                    <a:lnTo>
                      <a:pt x="1236" y="598"/>
                    </a:lnTo>
                    <a:lnTo>
                      <a:pt x="1235" y="666"/>
                    </a:lnTo>
                    <a:lnTo>
                      <a:pt x="1232" y="733"/>
                    </a:lnTo>
                    <a:lnTo>
                      <a:pt x="1229" y="797"/>
                    </a:lnTo>
                    <a:lnTo>
                      <a:pt x="1224" y="859"/>
                    </a:lnTo>
                    <a:lnTo>
                      <a:pt x="1219" y="917"/>
                    </a:lnTo>
                    <a:lnTo>
                      <a:pt x="1212" y="972"/>
                    </a:lnTo>
                    <a:lnTo>
                      <a:pt x="1203" y="1023"/>
                    </a:lnTo>
                    <a:lnTo>
                      <a:pt x="1203" y="1023"/>
                    </a:lnTo>
                    <a:lnTo>
                      <a:pt x="1196" y="1058"/>
                    </a:lnTo>
                    <a:lnTo>
                      <a:pt x="1187" y="1088"/>
                    </a:lnTo>
                    <a:lnTo>
                      <a:pt x="1182" y="1102"/>
                    </a:lnTo>
                    <a:lnTo>
                      <a:pt x="1177" y="1115"/>
                    </a:lnTo>
                    <a:lnTo>
                      <a:pt x="1172" y="1126"/>
                    </a:lnTo>
                    <a:lnTo>
                      <a:pt x="1167" y="1136"/>
                    </a:lnTo>
                    <a:lnTo>
                      <a:pt x="1161" y="1145"/>
                    </a:lnTo>
                    <a:lnTo>
                      <a:pt x="1155" y="1153"/>
                    </a:lnTo>
                    <a:lnTo>
                      <a:pt x="1148" y="1160"/>
                    </a:lnTo>
                    <a:lnTo>
                      <a:pt x="1142" y="1167"/>
                    </a:lnTo>
                    <a:lnTo>
                      <a:pt x="1136" y="1172"/>
                    </a:lnTo>
                    <a:lnTo>
                      <a:pt x="1129" y="1176"/>
                    </a:lnTo>
                    <a:lnTo>
                      <a:pt x="1122" y="1180"/>
                    </a:lnTo>
                    <a:lnTo>
                      <a:pt x="1114" y="1183"/>
                    </a:lnTo>
                    <a:lnTo>
                      <a:pt x="1107" y="1185"/>
                    </a:lnTo>
                    <a:lnTo>
                      <a:pt x="1099" y="1186"/>
                    </a:lnTo>
                    <a:lnTo>
                      <a:pt x="1091" y="1187"/>
                    </a:lnTo>
                    <a:lnTo>
                      <a:pt x="1083" y="1187"/>
                    </a:lnTo>
                    <a:lnTo>
                      <a:pt x="1065" y="1185"/>
                    </a:lnTo>
                    <a:lnTo>
                      <a:pt x="1047" y="1180"/>
                    </a:lnTo>
                    <a:lnTo>
                      <a:pt x="1028" y="1174"/>
                    </a:lnTo>
                    <a:lnTo>
                      <a:pt x="1006" y="1165"/>
                    </a:lnTo>
                    <a:lnTo>
                      <a:pt x="985" y="1155"/>
                    </a:lnTo>
                    <a:lnTo>
                      <a:pt x="962" y="1144"/>
                    </a:lnTo>
                    <a:lnTo>
                      <a:pt x="914" y="1118"/>
                    </a:lnTo>
                    <a:lnTo>
                      <a:pt x="861" y="1088"/>
                    </a:lnTo>
                    <a:lnTo>
                      <a:pt x="833" y="1073"/>
                    </a:lnTo>
                    <a:lnTo>
                      <a:pt x="804" y="1058"/>
                    </a:lnTo>
                    <a:lnTo>
                      <a:pt x="774" y="1044"/>
                    </a:lnTo>
                    <a:lnTo>
                      <a:pt x="742" y="1030"/>
                    </a:lnTo>
                    <a:lnTo>
                      <a:pt x="710" y="1017"/>
                    </a:lnTo>
                    <a:lnTo>
                      <a:pt x="677" y="1005"/>
                    </a:lnTo>
                    <a:lnTo>
                      <a:pt x="642" y="995"/>
                    </a:lnTo>
                    <a:lnTo>
                      <a:pt x="605" y="985"/>
                    </a:lnTo>
                    <a:lnTo>
                      <a:pt x="569" y="977"/>
                    </a:lnTo>
                    <a:lnTo>
                      <a:pt x="531" y="972"/>
                    </a:lnTo>
                    <a:lnTo>
                      <a:pt x="511" y="970"/>
                    </a:lnTo>
                    <a:lnTo>
                      <a:pt x="492" y="969"/>
                    </a:lnTo>
                    <a:lnTo>
                      <a:pt x="471" y="968"/>
                    </a:lnTo>
                    <a:lnTo>
                      <a:pt x="450" y="968"/>
                    </a:lnTo>
                    <a:lnTo>
                      <a:pt x="450" y="968"/>
                    </a:lnTo>
                    <a:lnTo>
                      <a:pt x="422" y="969"/>
                    </a:lnTo>
                    <a:lnTo>
                      <a:pt x="395" y="972"/>
                    </a:lnTo>
                    <a:lnTo>
                      <a:pt x="369" y="975"/>
                    </a:lnTo>
                    <a:lnTo>
                      <a:pt x="343" y="981"/>
                    </a:lnTo>
                    <a:lnTo>
                      <a:pt x="319" y="987"/>
                    </a:lnTo>
                    <a:lnTo>
                      <a:pt x="295" y="995"/>
                    </a:lnTo>
                    <a:lnTo>
                      <a:pt x="273" y="1003"/>
                    </a:lnTo>
                    <a:lnTo>
                      <a:pt x="251" y="1012"/>
                    </a:lnTo>
                    <a:lnTo>
                      <a:pt x="231" y="1023"/>
                    </a:lnTo>
                    <a:lnTo>
                      <a:pt x="210" y="1034"/>
                    </a:lnTo>
                    <a:lnTo>
                      <a:pt x="191" y="1046"/>
                    </a:lnTo>
                    <a:lnTo>
                      <a:pt x="173" y="1059"/>
                    </a:lnTo>
                    <a:lnTo>
                      <a:pt x="156" y="1073"/>
                    </a:lnTo>
                    <a:lnTo>
                      <a:pt x="140" y="1088"/>
                    </a:lnTo>
                    <a:lnTo>
                      <a:pt x="125" y="1104"/>
                    </a:lnTo>
                    <a:lnTo>
                      <a:pt x="110" y="1121"/>
                    </a:lnTo>
                    <a:lnTo>
                      <a:pt x="97" y="1138"/>
                    </a:lnTo>
                    <a:lnTo>
                      <a:pt x="84" y="1155"/>
                    </a:lnTo>
                    <a:lnTo>
                      <a:pt x="72" y="1173"/>
                    </a:lnTo>
                    <a:lnTo>
                      <a:pt x="61" y="1192"/>
                    </a:lnTo>
                    <a:lnTo>
                      <a:pt x="51" y="1211"/>
                    </a:lnTo>
                    <a:lnTo>
                      <a:pt x="42" y="1231"/>
                    </a:lnTo>
                    <a:lnTo>
                      <a:pt x="34" y="1252"/>
                    </a:lnTo>
                    <a:lnTo>
                      <a:pt x="27" y="1272"/>
                    </a:lnTo>
                    <a:lnTo>
                      <a:pt x="20" y="1293"/>
                    </a:lnTo>
                    <a:lnTo>
                      <a:pt x="15" y="1314"/>
                    </a:lnTo>
                    <a:lnTo>
                      <a:pt x="10" y="1335"/>
                    </a:lnTo>
                    <a:lnTo>
                      <a:pt x="6" y="1356"/>
                    </a:lnTo>
                    <a:lnTo>
                      <a:pt x="3" y="1378"/>
                    </a:lnTo>
                    <a:lnTo>
                      <a:pt x="1" y="1401"/>
                    </a:lnTo>
                    <a:lnTo>
                      <a:pt x="0" y="1422"/>
                    </a:lnTo>
                    <a:lnTo>
                      <a:pt x="0" y="1444"/>
                    </a:lnTo>
                    <a:lnTo>
                      <a:pt x="1" y="1466"/>
                    </a:lnTo>
                    <a:lnTo>
                      <a:pt x="2" y="1487"/>
                    </a:lnTo>
                    <a:lnTo>
                      <a:pt x="4" y="1509"/>
                    </a:lnTo>
                    <a:lnTo>
                      <a:pt x="8" y="1531"/>
                    </a:lnTo>
                    <a:lnTo>
                      <a:pt x="12" y="1553"/>
                    </a:lnTo>
                    <a:lnTo>
                      <a:pt x="17" y="1574"/>
                    </a:lnTo>
                    <a:lnTo>
                      <a:pt x="22" y="1595"/>
                    </a:lnTo>
                    <a:lnTo>
                      <a:pt x="29" y="1615"/>
                    </a:lnTo>
                    <a:lnTo>
                      <a:pt x="36" y="1635"/>
                    </a:lnTo>
                    <a:lnTo>
                      <a:pt x="45" y="1656"/>
                    </a:lnTo>
                    <a:lnTo>
                      <a:pt x="54" y="1675"/>
                    </a:lnTo>
                    <a:lnTo>
                      <a:pt x="64" y="1694"/>
                    </a:lnTo>
                    <a:lnTo>
                      <a:pt x="75" y="1712"/>
                    </a:lnTo>
                    <a:lnTo>
                      <a:pt x="88" y="1730"/>
                    </a:lnTo>
                    <a:lnTo>
                      <a:pt x="100" y="1747"/>
                    </a:lnTo>
                    <a:lnTo>
                      <a:pt x="114" y="1763"/>
                    </a:lnTo>
                    <a:lnTo>
                      <a:pt x="128" y="1779"/>
                    </a:lnTo>
                    <a:lnTo>
                      <a:pt x="143" y="1795"/>
                    </a:lnTo>
                    <a:lnTo>
                      <a:pt x="159" y="1809"/>
                    </a:lnTo>
                    <a:lnTo>
                      <a:pt x="176" y="1822"/>
                    </a:lnTo>
                    <a:lnTo>
                      <a:pt x="193" y="1835"/>
                    </a:lnTo>
                    <a:lnTo>
                      <a:pt x="213" y="1847"/>
                    </a:lnTo>
                    <a:lnTo>
                      <a:pt x="232" y="1857"/>
                    </a:lnTo>
                    <a:lnTo>
                      <a:pt x="252" y="1867"/>
                    </a:lnTo>
                    <a:lnTo>
                      <a:pt x="273" y="1875"/>
                    </a:lnTo>
                    <a:lnTo>
                      <a:pt x="295" y="1883"/>
                    </a:lnTo>
                    <a:lnTo>
                      <a:pt x="317" y="1889"/>
                    </a:lnTo>
                    <a:lnTo>
                      <a:pt x="341" y="1895"/>
                    </a:lnTo>
                    <a:lnTo>
                      <a:pt x="366" y="1899"/>
                    </a:lnTo>
                    <a:lnTo>
                      <a:pt x="391" y="1902"/>
                    </a:lnTo>
                    <a:lnTo>
                      <a:pt x="417" y="1903"/>
                    </a:lnTo>
                    <a:lnTo>
                      <a:pt x="443" y="1903"/>
                    </a:lnTo>
                    <a:lnTo>
                      <a:pt x="443" y="1903"/>
                    </a:lnTo>
                    <a:lnTo>
                      <a:pt x="467" y="1902"/>
                    </a:lnTo>
                    <a:lnTo>
                      <a:pt x="492" y="1900"/>
                    </a:lnTo>
                    <a:lnTo>
                      <a:pt x="516" y="1896"/>
                    </a:lnTo>
                    <a:lnTo>
                      <a:pt x="539" y="1892"/>
                    </a:lnTo>
                    <a:lnTo>
                      <a:pt x="563" y="1887"/>
                    </a:lnTo>
                    <a:lnTo>
                      <a:pt x="586" y="1880"/>
                    </a:lnTo>
                    <a:lnTo>
                      <a:pt x="609" y="1873"/>
                    </a:lnTo>
                    <a:lnTo>
                      <a:pt x="633" y="1865"/>
                    </a:lnTo>
                    <a:lnTo>
                      <a:pt x="656" y="1856"/>
                    </a:lnTo>
                    <a:lnTo>
                      <a:pt x="678" y="1847"/>
                    </a:lnTo>
                    <a:lnTo>
                      <a:pt x="722" y="1827"/>
                    </a:lnTo>
                    <a:lnTo>
                      <a:pt x="765" y="1805"/>
                    </a:lnTo>
                    <a:lnTo>
                      <a:pt x="806" y="1782"/>
                    </a:lnTo>
                    <a:lnTo>
                      <a:pt x="845" y="1759"/>
                    </a:lnTo>
                    <a:lnTo>
                      <a:pt x="882" y="1736"/>
                    </a:lnTo>
                    <a:lnTo>
                      <a:pt x="949" y="1694"/>
                    </a:lnTo>
                    <a:lnTo>
                      <a:pt x="978" y="1675"/>
                    </a:lnTo>
                    <a:lnTo>
                      <a:pt x="1004" y="1659"/>
                    </a:lnTo>
                    <a:lnTo>
                      <a:pt x="1028" y="1645"/>
                    </a:lnTo>
                    <a:lnTo>
                      <a:pt x="1048" y="1636"/>
                    </a:lnTo>
                    <a:lnTo>
                      <a:pt x="1048" y="1636"/>
                    </a:lnTo>
                    <a:lnTo>
                      <a:pt x="1063" y="1632"/>
                    </a:lnTo>
                    <a:lnTo>
                      <a:pt x="1078" y="1629"/>
                    </a:lnTo>
                    <a:lnTo>
                      <a:pt x="1094" y="1629"/>
                    </a:lnTo>
                    <a:lnTo>
                      <a:pt x="1109" y="1630"/>
                    </a:lnTo>
                    <a:lnTo>
                      <a:pt x="1123" y="1634"/>
                    </a:lnTo>
                    <a:lnTo>
                      <a:pt x="1138" y="1639"/>
                    </a:lnTo>
                    <a:lnTo>
                      <a:pt x="1153" y="1646"/>
                    </a:lnTo>
                    <a:lnTo>
                      <a:pt x="1166" y="1655"/>
                    </a:lnTo>
                    <a:lnTo>
                      <a:pt x="1179" y="1665"/>
                    </a:lnTo>
                    <a:lnTo>
                      <a:pt x="1191" y="1676"/>
                    </a:lnTo>
                    <a:lnTo>
                      <a:pt x="1202" y="1688"/>
                    </a:lnTo>
                    <a:lnTo>
                      <a:pt x="1213" y="1701"/>
                    </a:lnTo>
                    <a:lnTo>
                      <a:pt x="1223" y="1716"/>
                    </a:lnTo>
                    <a:lnTo>
                      <a:pt x="1231" y="1730"/>
                    </a:lnTo>
                    <a:lnTo>
                      <a:pt x="1239" y="1746"/>
                    </a:lnTo>
                    <a:lnTo>
                      <a:pt x="1246" y="1762"/>
                    </a:lnTo>
                    <a:lnTo>
                      <a:pt x="1246" y="1762"/>
                    </a:lnTo>
                    <a:lnTo>
                      <a:pt x="1253" y="1784"/>
                    </a:lnTo>
                    <a:lnTo>
                      <a:pt x="1258" y="1808"/>
                    </a:lnTo>
                    <a:lnTo>
                      <a:pt x="1263" y="1835"/>
                    </a:lnTo>
                    <a:lnTo>
                      <a:pt x="1266" y="1865"/>
                    </a:lnTo>
                    <a:lnTo>
                      <a:pt x="1268" y="1896"/>
                    </a:lnTo>
                    <a:lnTo>
                      <a:pt x="1270" y="1931"/>
                    </a:lnTo>
                    <a:lnTo>
                      <a:pt x="1270" y="1967"/>
                    </a:lnTo>
                    <a:lnTo>
                      <a:pt x="1270" y="2005"/>
                    </a:lnTo>
                    <a:lnTo>
                      <a:pt x="1269" y="2085"/>
                    </a:lnTo>
                    <a:lnTo>
                      <a:pt x="1266" y="2167"/>
                    </a:lnTo>
                    <a:lnTo>
                      <a:pt x="1263" y="2252"/>
                    </a:lnTo>
                    <a:lnTo>
                      <a:pt x="1261" y="2336"/>
                    </a:lnTo>
                    <a:lnTo>
                      <a:pt x="1261" y="2336"/>
                    </a:lnTo>
                    <a:lnTo>
                      <a:pt x="1254" y="2610"/>
                    </a:lnTo>
                    <a:lnTo>
                      <a:pt x="1248" y="2906"/>
                    </a:lnTo>
                    <a:lnTo>
                      <a:pt x="1248" y="2906"/>
                    </a:lnTo>
                    <a:lnTo>
                      <a:pt x="1354" y="2912"/>
                    </a:lnTo>
                    <a:lnTo>
                      <a:pt x="1483" y="2919"/>
                    </a:lnTo>
                    <a:lnTo>
                      <a:pt x="1554" y="2922"/>
                    </a:lnTo>
                    <a:lnTo>
                      <a:pt x="1627" y="2925"/>
                    </a:lnTo>
                    <a:lnTo>
                      <a:pt x="1702" y="2926"/>
                    </a:lnTo>
                    <a:lnTo>
                      <a:pt x="1776" y="2926"/>
                    </a:lnTo>
                    <a:lnTo>
                      <a:pt x="1850" y="2925"/>
                    </a:lnTo>
                    <a:lnTo>
                      <a:pt x="1921" y="2922"/>
                    </a:lnTo>
                    <a:lnTo>
                      <a:pt x="1956" y="2919"/>
                    </a:lnTo>
                    <a:lnTo>
                      <a:pt x="1990" y="2916"/>
                    </a:lnTo>
                    <a:lnTo>
                      <a:pt x="2022" y="2913"/>
                    </a:lnTo>
                    <a:lnTo>
                      <a:pt x="2052" y="2909"/>
                    </a:lnTo>
                    <a:lnTo>
                      <a:pt x="2082" y="2904"/>
                    </a:lnTo>
                    <a:lnTo>
                      <a:pt x="2111" y="2898"/>
                    </a:lnTo>
                    <a:lnTo>
                      <a:pt x="2137" y="2892"/>
                    </a:lnTo>
                    <a:lnTo>
                      <a:pt x="2161" y="2885"/>
                    </a:lnTo>
                    <a:lnTo>
                      <a:pt x="2183" y="2877"/>
                    </a:lnTo>
                    <a:lnTo>
                      <a:pt x="2203" y="2869"/>
                    </a:lnTo>
                    <a:lnTo>
                      <a:pt x="2222" y="2859"/>
                    </a:lnTo>
                    <a:lnTo>
                      <a:pt x="2238" y="2848"/>
                    </a:lnTo>
                    <a:lnTo>
                      <a:pt x="2238" y="2848"/>
                    </a:lnTo>
                    <a:lnTo>
                      <a:pt x="2258" y="2830"/>
                    </a:lnTo>
                    <a:lnTo>
                      <a:pt x="2268" y="2821"/>
                    </a:lnTo>
                    <a:lnTo>
                      <a:pt x="2276" y="2813"/>
                    </a:lnTo>
                    <a:lnTo>
                      <a:pt x="2283" y="2804"/>
                    </a:lnTo>
                    <a:lnTo>
                      <a:pt x="2290" y="2795"/>
                    </a:lnTo>
                    <a:lnTo>
                      <a:pt x="2295" y="2787"/>
                    </a:lnTo>
                    <a:lnTo>
                      <a:pt x="2300" y="2778"/>
                    </a:lnTo>
                    <a:lnTo>
                      <a:pt x="2304" y="2769"/>
                    </a:lnTo>
                    <a:lnTo>
                      <a:pt x="2308" y="2760"/>
                    </a:lnTo>
                    <a:lnTo>
                      <a:pt x="2311" y="2752"/>
                    </a:lnTo>
                    <a:lnTo>
                      <a:pt x="2313" y="2743"/>
                    </a:lnTo>
                    <a:lnTo>
                      <a:pt x="2314" y="2734"/>
                    </a:lnTo>
                    <a:lnTo>
                      <a:pt x="2315" y="2725"/>
                    </a:lnTo>
                    <a:lnTo>
                      <a:pt x="2315" y="2706"/>
                    </a:lnTo>
                    <a:lnTo>
                      <a:pt x="2312" y="2688"/>
                    </a:lnTo>
                    <a:lnTo>
                      <a:pt x="2308" y="2670"/>
                    </a:lnTo>
                    <a:lnTo>
                      <a:pt x="2302" y="2652"/>
                    </a:lnTo>
                    <a:lnTo>
                      <a:pt x="2294" y="2633"/>
                    </a:lnTo>
                    <a:lnTo>
                      <a:pt x="2285" y="2614"/>
                    </a:lnTo>
                    <a:lnTo>
                      <a:pt x="2274" y="2595"/>
                    </a:lnTo>
                    <a:lnTo>
                      <a:pt x="2250" y="2553"/>
                    </a:lnTo>
                    <a:lnTo>
                      <a:pt x="2224" y="2511"/>
                    </a:lnTo>
                    <a:lnTo>
                      <a:pt x="2195" y="2467"/>
                    </a:lnTo>
                    <a:lnTo>
                      <a:pt x="2181" y="2443"/>
                    </a:lnTo>
                    <a:lnTo>
                      <a:pt x="2168" y="2419"/>
                    </a:lnTo>
                    <a:lnTo>
                      <a:pt x="2155" y="2394"/>
                    </a:lnTo>
                    <a:lnTo>
                      <a:pt x="2143" y="2369"/>
                    </a:lnTo>
                    <a:lnTo>
                      <a:pt x="2131" y="2343"/>
                    </a:lnTo>
                    <a:lnTo>
                      <a:pt x="2121" y="2315"/>
                    </a:lnTo>
                    <a:lnTo>
                      <a:pt x="2112" y="2287"/>
                    </a:lnTo>
                    <a:lnTo>
                      <a:pt x="2105" y="2259"/>
                    </a:lnTo>
                    <a:lnTo>
                      <a:pt x="2099" y="2229"/>
                    </a:lnTo>
                    <a:lnTo>
                      <a:pt x="2095" y="2199"/>
                    </a:lnTo>
                    <a:lnTo>
                      <a:pt x="2093" y="2166"/>
                    </a:lnTo>
                    <a:lnTo>
                      <a:pt x="2093" y="2133"/>
                    </a:lnTo>
                    <a:lnTo>
                      <a:pt x="2093" y="2133"/>
                    </a:lnTo>
                    <a:lnTo>
                      <a:pt x="2096" y="2097"/>
                    </a:lnTo>
                    <a:lnTo>
                      <a:pt x="2100" y="2061"/>
                    </a:lnTo>
                    <a:lnTo>
                      <a:pt x="2105" y="2026"/>
                    </a:lnTo>
                    <a:lnTo>
                      <a:pt x="2112" y="1994"/>
                    </a:lnTo>
                    <a:lnTo>
                      <a:pt x="2120" y="1962"/>
                    </a:lnTo>
                    <a:lnTo>
                      <a:pt x="2130" y="1932"/>
                    </a:lnTo>
                    <a:lnTo>
                      <a:pt x="2141" y="1902"/>
                    </a:lnTo>
                    <a:lnTo>
                      <a:pt x="2152" y="1875"/>
                    </a:lnTo>
                    <a:lnTo>
                      <a:pt x="2165" y="1848"/>
                    </a:lnTo>
                    <a:lnTo>
                      <a:pt x="2180" y="1823"/>
                    </a:lnTo>
                    <a:lnTo>
                      <a:pt x="2195" y="1800"/>
                    </a:lnTo>
                    <a:lnTo>
                      <a:pt x="2211" y="1776"/>
                    </a:lnTo>
                    <a:lnTo>
                      <a:pt x="2229" y="1755"/>
                    </a:lnTo>
                    <a:lnTo>
                      <a:pt x="2247" y="1735"/>
                    </a:lnTo>
                    <a:lnTo>
                      <a:pt x="2266" y="1716"/>
                    </a:lnTo>
                    <a:lnTo>
                      <a:pt x="2285" y="1698"/>
                    </a:lnTo>
                    <a:lnTo>
                      <a:pt x="2306" y="1682"/>
                    </a:lnTo>
                    <a:lnTo>
                      <a:pt x="2327" y="1667"/>
                    </a:lnTo>
                    <a:lnTo>
                      <a:pt x="2348" y="1653"/>
                    </a:lnTo>
                    <a:lnTo>
                      <a:pt x="2372" y="1639"/>
                    </a:lnTo>
                    <a:lnTo>
                      <a:pt x="2394" y="1628"/>
                    </a:lnTo>
                    <a:lnTo>
                      <a:pt x="2418" y="1617"/>
                    </a:lnTo>
                    <a:lnTo>
                      <a:pt x="2442" y="1608"/>
                    </a:lnTo>
                    <a:lnTo>
                      <a:pt x="2466" y="1600"/>
                    </a:lnTo>
                    <a:lnTo>
                      <a:pt x="2491" y="1593"/>
                    </a:lnTo>
                    <a:lnTo>
                      <a:pt x="2516" y="1588"/>
                    </a:lnTo>
                    <a:lnTo>
                      <a:pt x="2541" y="1583"/>
                    </a:lnTo>
                    <a:lnTo>
                      <a:pt x="2567" y="1580"/>
                    </a:lnTo>
                    <a:lnTo>
                      <a:pt x="2592" y="1578"/>
                    </a:lnTo>
                    <a:lnTo>
                      <a:pt x="2618" y="1577"/>
                    </a:lnTo>
                    <a:lnTo>
                      <a:pt x="2644" y="1577"/>
                    </a:lnTo>
                    <a:lnTo>
                      <a:pt x="2670" y="1578"/>
                    </a:lnTo>
                    <a:lnTo>
                      <a:pt x="2696" y="1581"/>
                    </a:lnTo>
                    <a:lnTo>
                      <a:pt x="2721" y="1584"/>
                    </a:lnTo>
                    <a:lnTo>
                      <a:pt x="2747" y="1589"/>
                    </a:lnTo>
                    <a:lnTo>
                      <a:pt x="2773" y="1594"/>
                    </a:lnTo>
                    <a:lnTo>
                      <a:pt x="2798" y="1601"/>
                    </a:lnTo>
                    <a:lnTo>
                      <a:pt x="2823" y="1609"/>
                    </a:lnTo>
                    <a:lnTo>
                      <a:pt x="2847" y="1618"/>
                    </a:lnTo>
                    <a:lnTo>
                      <a:pt x="2871" y="1628"/>
                    </a:lnTo>
                    <a:lnTo>
                      <a:pt x="2896" y="1639"/>
                    </a:lnTo>
                    <a:lnTo>
                      <a:pt x="2919" y="1652"/>
                    </a:lnTo>
                    <a:lnTo>
                      <a:pt x="2942" y="1665"/>
                    </a:lnTo>
                    <a:lnTo>
                      <a:pt x="2964" y="1680"/>
                    </a:lnTo>
                    <a:lnTo>
                      <a:pt x="2986" y="1695"/>
                    </a:lnTo>
                    <a:lnTo>
                      <a:pt x="3006" y="1711"/>
                    </a:lnTo>
                    <a:lnTo>
                      <a:pt x="3027" y="1729"/>
                    </a:lnTo>
                    <a:lnTo>
                      <a:pt x="3047" y="1747"/>
                    </a:lnTo>
                    <a:lnTo>
                      <a:pt x="3065" y="1767"/>
                    </a:lnTo>
                    <a:lnTo>
                      <a:pt x="3083" y="1788"/>
                    </a:lnTo>
                    <a:lnTo>
                      <a:pt x="3100" y="1810"/>
                    </a:lnTo>
                    <a:lnTo>
                      <a:pt x="3115" y="1832"/>
                    </a:lnTo>
                    <a:lnTo>
                      <a:pt x="3130" y="1856"/>
                    </a:lnTo>
                    <a:lnTo>
                      <a:pt x="3144" y="1880"/>
                    </a:lnTo>
                    <a:lnTo>
                      <a:pt x="3158" y="1906"/>
                    </a:lnTo>
                    <a:lnTo>
                      <a:pt x="3169" y="1933"/>
                    </a:lnTo>
                    <a:lnTo>
                      <a:pt x="3179" y="1961"/>
                    </a:lnTo>
                    <a:lnTo>
                      <a:pt x="3188" y="1989"/>
                    </a:lnTo>
                    <a:lnTo>
                      <a:pt x="3196" y="2019"/>
                    </a:lnTo>
                    <a:lnTo>
                      <a:pt x="3202" y="2049"/>
                    </a:lnTo>
                    <a:lnTo>
                      <a:pt x="3207" y="2081"/>
                    </a:lnTo>
                    <a:lnTo>
                      <a:pt x="3211" y="2113"/>
                    </a:lnTo>
                    <a:lnTo>
                      <a:pt x="3213" y="2147"/>
                    </a:lnTo>
                    <a:lnTo>
                      <a:pt x="3213" y="2181"/>
                    </a:lnTo>
                    <a:lnTo>
                      <a:pt x="3213" y="2181"/>
                    </a:lnTo>
                    <a:lnTo>
                      <a:pt x="3213" y="2201"/>
                    </a:lnTo>
                    <a:lnTo>
                      <a:pt x="3210" y="2221"/>
                    </a:lnTo>
                    <a:lnTo>
                      <a:pt x="3207" y="2240"/>
                    </a:lnTo>
                    <a:lnTo>
                      <a:pt x="3202" y="2260"/>
                    </a:lnTo>
                    <a:lnTo>
                      <a:pt x="3197" y="2279"/>
                    </a:lnTo>
                    <a:lnTo>
                      <a:pt x="3190" y="2299"/>
                    </a:lnTo>
                    <a:lnTo>
                      <a:pt x="3183" y="2318"/>
                    </a:lnTo>
                    <a:lnTo>
                      <a:pt x="3175" y="2338"/>
                    </a:lnTo>
                    <a:lnTo>
                      <a:pt x="3166" y="2358"/>
                    </a:lnTo>
                    <a:lnTo>
                      <a:pt x="3155" y="2377"/>
                    </a:lnTo>
                    <a:lnTo>
                      <a:pt x="3134" y="2415"/>
                    </a:lnTo>
                    <a:lnTo>
                      <a:pt x="3112" y="2453"/>
                    </a:lnTo>
                    <a:lnTo>
                      <a:pt x="3090" y="2490"/>
                    </a:lnTo>
                    <a:lnTo>
                      <a:pt x="3044" y="2561"/>
                    </a:lnTo>
                    <a:lnTo>
                      <a:pt x="3024" y="2597"/>
                    </a:lnTo>
                    <a:lnTo>
                      <a:pt x="3004" y="2630"/>
                    </a:lnTo>
                    <a:lnTo>
                      <a:pt x="2987" y="2662"/>
                    </a:lnTo>
                    <a:lnTo>
                      <a:pt x="2981" y="2678"/>
                    </a:lnTo>
                    <a:lnTo>
                      <a:pt x="2975" y="2693"/>
                    </a:lnTo>
                    <a:lnTo>
                      <a:pt x="2970" y="2708"/>
                    </a:lnTo>
                    <a:lnTo>
                      <a:pt x="2966" y="2724"/>
                    </a:lnTo>
                    <a:lnTo>
                      <a:pt x="2963" y="2738"/>
                    </a:lnTo>
                    <a:lnTo>
                      <a:pt x="2962" y="2752"/>
                    </a:lnTo>
                    <a:lnTo>
                      <a:pt x="2962" y="2766"/>
                    </a:lnTo>
                    <a:lnTo>
                      <a:pt x="2964" y="2779"/>
                    </a:lnTo>
                    <a:lnTo>
                      <a:pt x="2967" y="2792"/>
                    </a:lnTo>
                    <a:lnTo>
                      <a:pt x="2972" y="2804"/>
                    </a:lnTo>
                    <a:lnTo>
                      <a:pt x="2978" y="2816"/>
                    </a:lnTo>
                    <a:lnTo>
                      <a:pt x="2986" y="2827"/>
                    </a:lnTo>
                    <a:lnTo>
                      <a:pt x="2996" y="2838"/>
                    </a:lnTo>
                    <a:lnTo>
                      <a:pt x="3009" y="2848"/>
                    </a:lnTo>
                    <a:lnTo>
                      <a:pt x="3024" y="2859"/>
                    </a:lnTo>
                    <a:lnTo>
                      <a:pt x="3040" y="2869"/>
                    </a:lnTo>
                    <a:lnTo>
                      <a:pt x="3059" y="2878"/>
                    </a:lnTo>
                    <a:lnTo>
                      <a:pt x="3080" y="2886"/>
                    </a:lnTo>
                    <a:lnTo>
                      <a:pt x="3103" y="2894"/>
                    </a:lnTo>
                    <a:lnTo>
                      <a:pt x="3129" y="2901"/>
                    </a:lnTo>
                    <a:lnTo>
                      <a:pt x="3158" y="2908"/>
                    </a:lnTo>
                    <a:lnTo>
                      <a:pt x="3189" y="2914"/>
                    </a:lnTo>
                    <a:lnTo>
                      <a:pt x="3223" y="2920"/>
                    </a:lnTo>
                    <a:lnTo>
                      <a:pt x="3260" y="2925"/>
                    </a:lnTo>
                    <a:lnTo>
                      <a:pt x="3300" y="2929"/>
                    </a:lnTo>
                    <a:lnTo>
                      <a:pt x="3343" y="2933"/>
                    </a:lnTo>
                    <a:lnTo>
                      <a:pt x="3388" y="2936"/>
                    </a:lnTo>
                    <a:lnTo>
                      <a:pt x="3438" y="2938"/>
                    </a:lnTo>
                    <a:lnTo>
                      <a:pt x="3491" y="2940"/>
                    </a:lnTo>
                    <a:lnTo>
                      <a:pt x="3546" y="2941"/>
                    </a:lnTo>
                    <a:lnTo>
                      <a:pt x="3606" y="2941"/>
                    </a:lnTo>
                    <a:lnTo>
                      <a:pt x="3669" y="2941"/>
                    </a:lnTo>
                    <a:lnTo>
                      <a:pt x="3736" y="2940"/>
                    </a:lnTo>
                    <a:lnTo>
                      <a:pt x="3806" y="2938"/>
                    </a:lnTo>
                    <a:lnTo>
                      <a:pt x="3880" y="2936"/>
                    </a:lnTo>
                    <a:lnTo>
                      <a:pt x="3958" y="2932"/>
                    </a:lnTo>
                    <a:lnTo>
                      <a:pt x="4127" y="2923"/>
                    </a:lnTo>
                    <a:lnTo>
                      <a:pt x="4127" y="2923"/>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37" name="ísļiḓê">
                <a:extLst>
                  <a:ext uri="{FF2B5EF4-FFF2-40B4-BE49-F238E27FC236}">
                    <a16:creationId xmlns:a16="http://schemas.microsoft.com/office/drawing/2014/main" id="{93159569-B7D5-453B-A64D-CE06911DA5D3}"/>
                  </a:ext>
                </a:extLst>
              </p:cNvPr>
              <p:cNvSpPr/>
              <p:nvPr/>
            </p:nvSpPr>
            <p:spPr bwMode="auto">
              <a:xfrm>
                <a:off x="3003670" y="2060848"/>
                <a:ext cx="815908" cy="1122744"/>
              </a:xfrm>
              <a:custGeom>
                <a:avLst/>
                <a:gdLst>
                  <a:gd name="T0" fmla="*/ 2913 w 2926"/>
                  <a:gd name="T1" fmla="*/ 1800 h 4023"/>
                  <a:gd name="T2" fmla="*/ 2872 w 2926"/>
                  <a:gd name="T3" fmla="*/ 1719 h 4023"/>
                  <a:gd name="T4" fmla="*/ 2808 w 2926"/>
                  <a:gd name="T5" fmla="*/ 1678 h 4023"/>
                  <a:gd name="T6" fmla="*/ 2725 w 2926"/>
                  <a:gd name="T7" fmla="*/ 1705 h 4023"/>
                  <a:gd name="T8" fmla="*/ 2472 w 2926"/>
                  <a:gd name="T9" fmla="*/ 1857 h 4023"/>
                  <a:gd name="T10" fmla="*/ 2238 w 2926"/>
                  <a:gd name="T11" fmla="*/ 1942 h 4023"/>
                  <a:gd name="T12" fmla="*/ 2120 w 2926"/>
                  <a:gd name="T13" fmla="*/ 1951 h 4023"/>
                  <a:gd name="T14" fmla="*/ 1976 w 2926"/>
                  <a:gd name="T15" fmla="*/ 1926 h 4023"/>
                  <a:gd name="T16" fmla="*/ 1858 w 2926"/>
                  <a:gd name="T17" fmla="*/ 1865 h 4023"/>
                  <a:gd name="T18" fmla="*/ 1767 w 2926"/>
                  <a:gd name="T19" fmla="*/ 1777 h 4023"/>
                  <a:gd name="T20" fmla="*/ 1703 w 2926"/>
                  <a:gd name="T21" fmla="*/ 1669 h 4023"/>
                  <a:gd name="T22" fmla="*/ 1658 w 2926"/>
                  <a:gd name="T23" fmla="*/ 1473 h 4023"/>
                  <a:gd name="T24" fmla="*/ 1692 w 2926"/>
                  <a:gd name="T25" fmla="*/ 1237 h 4023"/>
                  <a:gd name="T26" fmla="*/ 1750 w 2926"/>
                  <a:gd name="T27" fmla="*/ 1124 h 4023"/>
                  <a:gd name="T28" fmla="*/ 1830 w 2926"/>
                  <a:gd name="T29" fmla="*/ 1036 h 4023"/>
                  <a:gd name="T30" fmla="*/ 1971 w 2926"/>
                  <a:gd name="T31" fmla="*/ 952 h 4023"/>
                  <a:gd name="T32" fmla="*/ 2155 w 2926"/>
                  <a:gd name="T33" fmla="*/ 919 h 4023"/>
                  <a:gd name="T34" fmla="*/ 2312 w 2926"/>
                  <a:gd name="T35" fmla="*/ 935 h 4023"/>
                  <a:gd name="T36" fmla="*/ 2490 w 2926"/>
                  <a:gd name="T37" fmla="*/ 997 h 4023"/>
                  <a:gd name="T38" fmla="*/ 2739 w 2926"/>
                  <a:gd name="T39" fmla="*/ 1121 h 4023"/>
                  <a:gd name="T40" fmla="*/ 2810 w 2926"/>
                  <a:gd name="T41" fmla="*/ 1138 h 4023"/>
                  <a:gd name="T42" fmla="*/ 2847 w 2926"/>
                  <a:gd name="T43" fmla="*/ 1072 h 4023"/>
                  <a:gd name="T44" fmla="*/ 2882 w 2926"/>
                  <a:gd name="T45" fmla="*/ 821 h 4023"/>
                  <a:gd name="T46" fmla="*/ 2895 w 2926"/>
                  <a:gd name="T47" fmla="*/ 232 h 4023"/>
                  <a:gd name="T48" fmla="*/ 287 w 2926"/>
                  <a:gd name="T49" fmla="*/ 1 h 4023"/>
                  <a:gd name="T50" fmla="*/ 185 w 2926"/>
                  <a:gd name="T51" fmla="*/ 26 h 4023"/>
                  <a:gd name="T52" fmla="*/ 97 w 2926"/>
                  <a:gd name="T53" fmla="*/ 80 h 4023"/>
                  <a:gd name="T54" fmla="*/ 33 w 2926"/>
                  <a:gd name="T55" fmla="*/ 156 h 4023"/>
                  <a:gd name="T56" fmla="*/ 1 w 2926"/>
                  <a:gd name="T57" fmla="*/ 251 h 4023"/>
                  <a:gd name="T58" fmla="*/ 277 w 2926"/>
                  <a:gd name="T59" fmla="*/ 2885 h 4023"/>
                  <a:gd name="T60" fmla="*/ 858 w 2926"/>
                  <a:gd name="T61" fmla="*/ 2896 h 4023"/>
                  <a:gd name="T62" fmla="*/ 1170 w 2926"/>
                  <a:gd name="T63" fmla="*/ 2946 h 4023"/>
                  <a:gd name="T64" fmla="*/ 1276 w 2926"/>
                  <a:gd name="T65" fmla="*/ 2998 h 4023"/>
                  <a:gd name="T66" fmla="*/ 1308 w 2926"/>
                  <a:gd name="T67" fmla="*/ 3057 h 4023"/>
                  <a:gd name="T68" fmla="*/ 1287 w 2926"/>
                  <a:gd name="T69" fmla="*/ 3131 h 4023"/>
                  <a:gd name="T70" fmla="*/ 1179 w 2926"/>
                  <a:gd name="T71" fmla="*/ 3268 h 4023"/>
                  <a:gd name="T72" fmla="*/ 1118 w 2926"/>
                  <a:gd name="T73" fmla="*/ 3421 h 4023"/>
                  <a:gd name="T74" fmla="*/ 1101 w 2926"/>
                  <a:gd name="T75" fmla="*/ 3612 h 4023"/>
                  <a:gd name="T76" fmla="*/ 1137 w 2926"/>
                  <a:gd name="T77" fmla="*/ 3776 h 4023"/>
                  <a:gd name="T78" fmla="*/ 1218 w 2926"/>
                  <a:gd name="T79" fmla="*/ 3899 h 4023"/>
                  <a:gd name="T80" fmla="*/ 1331 w 2926"/>
                  <a:gd name="T81" fmla="*/ 3979 h 4023"/>
                  <a:gd name="T82" fmla="*/ 1462 w 2926"/>
                  <a:gd name="T83" fmla="*/ 4018 h 4023"/>
                  <a:gd name="T84" fmla="*/ 1600 w 2926"/>
                  <a:gd name="T85" fmla="*/ 4018 h 4023"/>
                  <a:gd name="T86" fmla="*/ 1729 w 2926"/>
                  <a:gd name="T87" fmla="*/ 3979 h 4023"/>
                  <a:gd name="T88" fmla="*/ 1838 w 2926"/>
                  <a:gd name="T89" fmla="*/ 3902 h 4023"/>
                  <a:gd name="T90" fmla="*/ 1912 w 2926"/>
                  <a:gd name="T91" fmla="*/ 3789 h 4023"/>
                  <a:gd name="T92" fmla="*/ 1940 w 2926"/>
                  <a:gd name="T93" fmla="*/ 3641 h 4023"/>
                  <a:gd name="T94" fmla="*/ 1920 w 2926"/>
                  <a:gd name="T95" fmla="*/ 3470 h 4023"/>
                  <a:gd name="T96" fmla="*/ 1860 w 2926"/>
                  <a:gd name="T97" fmla="*/ 3327 h 4023"/>
                  <a:gd name="T98" fmla="*/ 1740 w 2926"/>
                  <a:gd name="T99" fmla="*/ 3155 h 4023"/>
                  <a:gd name="T100" fmla="*/ 1719 w 2926"/>
                  <a:gd name="T101" fmla="*/ 3085 h 4023"/>
                  <a:gd name="T102" fmla="*/ 1746 w 2926"/>
                  <a:gd name="T103" fmla="*/ 2999 h 4023"/>
                  <a:gd name="T104" fmla="*/ 1827 w 2926"/>
                  <a:gd name="T105" fmla="*/ 2939 h 4023"/>
                  <a:gd name="T106" fmla="*/ 2018 w 2926"/>
                  <a:gd name="T107" fmla="*/ 2891 h 4023"/>
                  <a:gd name="T108" fmla="*/ 2381 w 2926"/>
                  <a:gd name="T109" fmla="*/ 2878 h 4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6" h="4023">
                    <a:moveTo>
                      <a:pt x="2905" y="2902"/>
                    </a:moveTo>
                    <a:lnTo>
                      <a:pt x="2926" y="1897"/>
                    </a:lnTo>
                    <a:lnTo>
                      <a:pt x="2926" y="1897"/>
                    </a:lnTo>
                    <a:lnTo>
                      <a:pt x="2925" y="1869"/>
                    </a:lnTo>
                    <a:lnTo>
                      <a:pt x="2922" y="1841"/>
                    </a:lnTo>
                    <a:lnTo>
                      <a:pt x="2917" y="1813"/>
                    </a:lnTo>
                    <a:lnTo>
                      <a:pt x="2913" y="1800"/>
                    </a:lnTo>
                    <a:lnTo>
                      <a:pt x="2909" y="1787"/>
                    </a:lnTo>
                    <a:lnTo>
                      <a:pt x="2905" y="1774"/>
                    </a:lnTo>
                    <a:lnTo>
                      <a:pt x="2899" y="1762"/>
                    </a:lnTo>
                    <a:lnTo>
                      <a:pt x="2893" y="1750"/>
                    </a:lnTo>
                    <a:lnTo>
                      <a:pt x="2887" y="1739"/>
                    </a:lnTo>
                    <a:lnTo>
                      <a:pt x="2879" y="1728"/>
                    </a:lnTo>
                    <a:lnTo>
                      <a:pt x="2872" y="1719"/>
                    </a:lnTo>
                    <a:lnTo>
                      <a:pt x="2863" y="1709"/>
                    </a:lnTo>
                    <a:lnTo>
                      <a:pt x="2853" y="1701"/>
                    </a:lnTo>
                    <a:lnTo>
                      <a:pt x="2853" y="1701"/>
                    </a:lnTo>
                    <a:lnTo>
                      <a:pt x="2841" y="1692"/>
                    </a:lnTo>
                    <a:lnTo>
                      <a:pt x="2830" y="1686"/>
                    </a:lnTo>
                    <a:lnTo>
                      <a:pt x="2819" y="1681"/>
                    </a:lnTo>
                    <a:lnTo>
                      <a:pt x="2808" y="1678"/>
                    </a:lnTo>
                    <a:lnTo>
                      <a:pt x="2798" y="1677"/>
                    </a:lnTo>
                    <a:lnTo>
                      <a:pt x="2788" y="1678"/>
                    </a:lnTo>
                    <a:lnTo>
                      <a:pt x="2777" y="1679"/>
                    </a:lnTo>
                    <a:lnTo>
                      <a:pt x="2767" y="1682"/>
                    </a:lnTo>
                    <a:lnTo>
                      <a:pt x="2757" y="1687"/>
                    </a:lnTo>
                    <a:lnTo>
                      <a:pt x="2746" y="1692"/>
                    </a:lnTo>
                    <a:lnTo>
                      <a:pt x="2725" y="1705"/>
                    </a:lnTo>
                    <a:lnTo>
                      <a:pt x="2675" y="1737"/>
                    </a:lnTo>
                    <a:lnTo>
                      <a:pt x="2675" y="1737"/>
                    </a:lnTo>
                    <a:lnTo>
                      <a:pt x="2625" y="1769"/>
                    </a:lnTo>
                    <a:lnTo>
                      <a:pt x="2567" y="1805"/>
                    </a:lnTo>
                    <a:lnTo>
                      <a:pt x="2537" y="1823"/>
                    </a:lnTo>
                    <a:lnTo>
                      <a:pt x="2505" y="1840"/>
                    </a:lnTo>
                    <a:lnTo>
                      <a:pt x="2472" y="1857"/>
                    </a:lnTo>
                    <a:lnTo>
                      <a:pt x="2437" y="1874"/>
                    </a:lnTo>
                    <a:lnTo>
                      <a:pt x="2403" y="1890"/>
                    </a:lnTo>
                    <a:lnTo>
                      <a:pt x="2367" y="1904"/>
                    </a:lnTo>
                    <a:lnTo>
                      <a:pt x="2331" y="1918"/>
                    </a:lnTo>
                    <a:lnTo>
                      <a:pt x="2293" y="1929"/>
                    </a:lnTo>
                    <a:lnTo>
                      <a:pt x="2256" y="1938"/>
                    </a:lnTo>
                    <a:lnTo>
                      <a:pt x="2238" y="1942"/>
                    </a:lnTo>
                    <a:lnTo>
                      <a:pt x="2219" y="1945"/>
                    </a:lnTo>
                    <a:lnTo>
                      <a:pt x="2200" y="1948"/>
                    </a:lnTo>
                    <a:lnTo>
                      <a:pt x="2180" y="1950"/>
                    </a:lnTo>
                    <a:lnTo>
                      <a:pt x="2161" y="1951"/>
                    </a:lnTo>
                    <a:lnTo>
                      <a:pt x="2143" y="1951"/>
                    </a:lnTo>
                    <a:lnTo>
                      <a:pt x="2143" y="1951"/>
                    </a:lnTo>
                    <a:lnTo>
                      <a:pt x="2120" y="1951"/>
                    </a:lnTo>
                    <a:lnTo>
                      <a:pt x="2098" y="1950"/>
                    </a:lnTo>
                    <a:lnTo>
                      <a:pt x="2076" y="1948"/>
                    </a:lnTo>
                    <a:lnTo>
                      <a:pt x="2055" y="1945"/>
                    </a:lnTo>
                    <a:lnTo>
                      <a:pt x="2034" y="1941"/>
                    </a:lnTo>
                    <a:lnTo>
                      <a:pt x="2014" y="1937"/>
                    </a:lnTo>
                    <a:lnTo>
                      <a:pt x="1995" y="1932"/>
                    </a:lnTo>
                    <a:lnTo>
                      <a:pt x="1976" y="1926"/>
                    </a:lnTo>
                    <a:lnTo>
                      <a:pt x="1958" y="1919"/>
                    </a:lnTo>
                    <a:lnTo>
                      <a:pt x="1940" y="1911"/>
                    </a:lnTo>
                    <a:lnTo>
                      <a:pt x="1923" y="1903"/>
                    </a:lnTo>
                    <a:lnTo>
                      <a:pt x="1905" y="1894"/>
                    </a:lnTo>
                    <a:lnTo>
                      <a:pt x="1889" y="1885"/>
                    </a:lnTo>
                    <a:lnTo>
                      <a:pt x="1873" y="1875"/>
                    </a:lnTo>
                    <a:lnTo>
                      <a:pt x="1858" y="1865"/>
                    </a:lnTo>
                    <a:lnTo>
                      <a:pt x="1844" y="1854"/>
                    </a:lnTo>
                    <a:lnTo>
                      <a:pt x="1830" y="1843"/>
                    </a:lnTo>
                    <a:lnTo>
                      <a:pt x="1816" y="1830"/>
                    </a:lnTo>
                    <a:lnTo>
                      <a:pt x="1803" y="1818"/>
                    </a:lnTo>
                    <a:lnTo>
                      <a:pt x="1791" y="1805"/>
                    </a:lnTo>
                    <a:lnTo>
                      <a:pt x="1778" y="1791"/>
                    </a:lnTo>
                    <a:lnTo>
                      <a:pt x="1767" y="1777"/>
                    </a:lnTo>
                    <a:lnTo>
                      <a:pt x="1756" y="1762"/>
                    </a:lnTo>
                    <a:lnTo>
                      <a:pt x="1746" y="1747"/>
                    </a:lnTo>
                    <a:lnTo>
                      <a:pt x="1736" y="1732"/>
                    </a:lnTo>
                    <a:lnTo>
                      <a:pt x="1727" y="1717"/>
                    </a:lnTo>
                    <a:lnTo>
                      <a:pt x="1719" y="1701"/>
                    </a:lnTo>
                    <a:lnTo>
                      <a:pt x="1711" y="1685"/>
                    </a:lnTo>
                    <a:lnTo>
                      <a:pt x="1703" y="1669"/>
                    </a:lnTo>
                    <a:lnTo>
                      <a:pt x="1696" y="1652"/>
                    </a:lnTo>
                    <a:lnTo>
                      <a:pt x="1690" y="1634"/>
                    </a:lnTo>
                    <a:lnTo>
                      <a:pt x="1684" y="1617"/>
                    </a:lnTo>
                    <a:lnTo>
                      <a:pt x="1675" y="1582"/>
                    </a:lnTo>
                    <a:lnTo>
                      <a:pt x="1667" y="1546"/>
                    </a:lnTo>
                    <a:lnTo>
                      <a:pt x="1662" y="1509"/>
                    </a:lnTo>
                    <a:lnTo>
                      <a:pt x="1658" y="1473"/>
                    </a:lnTo>
                    <a:lnTo>
                      <a:pt x="1657" y="1436"/>
                    </a:lnTo>
                    <a:lnTo>
                      <a:pt x="1659" y="1399"/>
                    </a:lnTo>
                    <a:lnTo>
                      <a:pt x="1662" y="1362"/>
                    </a:lnTo>
                    <a:lnTo>
                      <a:pt x="1668" y="1326"/>
                    </a:lnTo>
                    <a:lnTo>
                      <a:pt x="1676" y="1290"/>
                    </a:lnTo>
                    <a:lnTo>
                      <a:pt x="1686" y="1255"/>
                    </a:lnTo>
                    <a:lnTo>
                      <a:pt x="1692" y="1237"/>
                    </a:lnTo>
                    <a:lnTo>
                      <a:pt x="1699" y="1220"/>
                    </a:lnTo>
                    <a:lnTo>
                      <a:pt x="1706" y="1203"/>
                    </a:lnTo>
                    <a:lnTo>
                      <a:pt x="1714" y="1187"/>
                    </a:lnTo>
                    <a:lnTo>
                      <a:pt x="1722" y="1171"/>
                    </a:lnTo>
                    <a:lnTo>
                      <a:pt x="1731" y="1155"/>
                    </a:lnTo>
                    <a:lnTo>
                      <a:pt x="1740" y="1140"/>
                    </a:lnTo>
                    <a:lnTo>
                      <a:pt x="1750" y="1124"/>
                    </a:lnTo>
                    <a:lnTo>
                      <a:pt x="1761" y="1109"/>
                    </a:lnTo>
                    <a:lnTo>
                      <a:pt x="1772" y="1094"/>
                    </a:lnTo>
                    <a:lnTo>
                      <a:pt x="1785" y="1080"/>
                    </a:lnTo>
                    <a:lnTo>
                      <a:pt x="1797" y="1067"/>
                    </a:lnTo>
                    <a:lnTo>
                      <a:pt x="1797" y="1067"/>
                    </a:lnTo>
                    <a:lnTo>
                      <a:pt x="1813" y="1051"/>
                    </a:lnTo>
                    <a:lnTo>
                      <a:pt x="1830" y="1036"/>
                    </a:lnTo>
                    <a:lnTo>
                      <a:pt x="1847" y="1021"/>
                    </a:lnTo>
                    <a:lnTo>
                      <a:pt x="1865" y="1008"/>
                    </a:lnTo>
                    <a:lnTo>
                      <a:pt x="1885" y="995"/>
                    </a:lnTo>
                    <a:lnTo>
                      <a:pt x="1905" y="983"/>
                    </a:lnTo>
                    <a:lnTo>
                      <a:pt x="1927" y="971"/>
                    </a:lnTo>
                    <a:lnTo>
                      <a:pt x="1948" y="961"/>
                    </a:lnTo>
                    <a:lnTo>
                      <a:pt x="1971" y="952"/>
                    </a:lnTo>
                    <a:lnTo>
                      <a:pt x="1995" y="944"/>
                    </a:lnTo>
                    <a:lnTo>
                      <a:pt x="2019" y="937"/>
                    </a:lnTo>
                    <a:lnTo>
                      <a:pt x="2044" y="931"/>
                    </a:lnTo>
                    <a:lnTo>
                      <a:pt x="2071" y="926"/>
                    </a:lnTo>
                    <a:lnTo>
                      <a:pt x="2098" y="923"/>
                    </a:lnTo>
                    <a:lnTo>
                      <a:pt x="2126" y="920"/>
                    </a:lnTo>
                    <a:lnTo>
                      <a:pt x="2155" y="919"/>
                    </a:lnTo>
                    <a:lnTo>
                      <a:pt x="2155" y="919"/>
                    </a:lnTo>
                    <a:lnTo>
                      <a:pt x="2182" y="919"/>
                    </a:lnTo>
                    <a:lnTo>
                      <a:pt x="2210" y="920"/>
                    </a:lnTo>
                    <a:lnTo>
                      <a:pt x="2237" y="922"/>
                    </a:lnTo>
                    <a:lnTo>
                      <a:pt x="2262" y="926"/>
                    </a:lnTo>
                    <a:lnTo>
                      <a:pt x="2287" y="930"/>
                    </a:lnTo>
                    <a:lnTo>
                      <a:pt x="2312" y="935"/>
                    </a:lnTo>
                    <a:lnTo>
                      <a:pt x="2337" y="940"/>
                    </a:lnTo>
                    <a:lnTo>
                      <a:pt x="2360" y="947"/>
                    </a:lnTo>
                    <a:lnTo>
                      <a:pt x="2383" y="954"/>
                    </a:lnTo>
                    <a:lnTo>
                      <a:pt x="2405" y="961"/>
                    </a:lnTo>
                    <a:lnTo>
                      <a:pt x="2427" y="970"/>
                    </a:lnTo>
                    <a:lnTo>
                      <a:pt x="2448" y="978"/>
                    </a:lnTo>
                    <a:lnTo>
                      <a:pt x="2490" y="997"/>
                    </a:lnTo>
                    <a:lnTo>
                      <a:pt x="2530" y="1016"/>
                    </a:lnTo>
                    <a:lnTo>
                      <a:pt x="2568" y="1036"/>
                    </a:lnTo>
                    <a:lnTo>
                      <a:pt x="2605" y="1055"/>
                    </a:lnTo>
                    <a:lnTo>
                      <a:pt x="2640" y="1073"/>
                    </a:lnTo>
                    <a:lnTo>
                      <a:pt x="2674" y="1091"/>
                    </a:lnTo>
                    <a:lnTo>
                      <a:pt x="2706" y="1106"/>
                    </a:lnTo>
                    <a:lnTo>
                      <a:pt x="2739" y="1121"/>
                    </a:lnTo>
                    <a:lnTo>
                      <a:pt x="2755" y="1126"/>
                    </a:lnTo>
                    <a:lnTo>
                      <a:pt x="2770" y="1131"/>
                    </a:lnTo>
                    <a:lnTo>
                      <a:pt x="2786" y="1135"/>
                    </a:lnTo>
                    <a:lnTo>
                      <a:pt x="2801" y="1138"/>
                    </a:lnTo>
                    <a:lnTo>
                      <a:pt x="2801" y="1138"/>
                    </a:lnTo>
                    <a:lnTo>
                      <a:pt x="2805" y="1138"/>
                    </a:lnTo>
                    <a:lnTo>
                      <a:pt x="2810" y="1138"/>
                    </a:lnTo>
                    <a:lnTo>
                      <a:pt x="2814" y="1136"/>
                    </a:lnTo>
                    <a:lnTo>
                      <a:pt x="2819" y="1132"/>
                    </a:lnTo>
                    <a:lnTo>
                      <a:pt x="2823" y="1128"/>
                    </a:lnTo>
                    <a:lnTo>
                      <a:pt x="2827" y="1123"/>
                    </a:lnTo>
                    <a:lnTo>
                      <a:pt x="2834" y="1109"/>
                    </a:lnTo>
                    <a:lnTo>
                      <a:pt x="2841" y="1092"/>
                    </a:lnTo>
                    <a:lnTo>
                      <a:pt x="2847" y="1072"/>
                    </a:lnTo>
                    <a:lnTo>
                      <a:pt x="2853" y="1049"/>
                    </a:lnTo>
                    <a:lnTo>
                      <a:pt x="2860" y="1023"/>
                    </a:lnTo>
                    <a:lnTo>
                      <a:pt x="2864" y="995"/>
                    </a:lnTo>
                    <a:lnTo>
                      <a:pt x="2869" y="963"/>
                    </a:lnTo>
                    <a:lnTo>
                      <a:pt x="2873" y="930"/>
                    </a:lnTo>
                    <a:lnTo>
                      <a:pt x="2876" y="895"/>
                    </a:lnTo>
                    <a:lnTo>
                      <a:pt x="2882" y="821"/>
                    </a:lnTo>
                    <a:lnTo>
                      <a:pt x="2887" y="743"/>
                    </a:lnTo>
                    <a:lnTo>
                      <a:pt x="2890" y="663"/>
                    </a:lnTo>
                    <a:lnTo>
                      <a:pt x="2893" y="584"/>
                    </a:lnTo>
                    <a:lnTo>
                      <a:pt x="2894" y="506"/>
                    </a:lnTo>
                    <a:lnTo>
                      <a:pt x="2895" y="433"/>
                    </a:lnTo>
                    <a:lnTo>
                      <a:pt x="2895" y="312"/>
                    </a:lnTo>
                    <a:lnTo>
                      <a:pt x="2895" y="232"/>
                    </a:lnTo>
                    <a:lnTo>
                      <a:pt x="2895" y="232"/>
                    </a:lnTo>
                    <a:lnTo>
                      <a:pt x="2895" y="106"/>
                    </a:lnTo>
                    <a:lnTo>
                      <a:pt x="2896" y="0"/>
                    </a:lnTo>
                    <a:lnTo>
                      <a:pt x="319" y="0"/>
                    </a:lnTo>
                    <a:lnTo>
                      <a:pt x="319" y="0"/>
                    </a:lnTo>
                    <a:lnTo>
                      <a:pt x="303" y="0"/>
                    </a:lnTo>
                    <a:lnTo>
                      <a:pt x="287" y="1"/>
                    </a:lnTo>
                    <a:lnTo>
                      <a:pt x="272" y="3"/>
                    </a:lnTo>
                    <a:lnTo>
                      <a:pt x="257" y="5"/>
                    </a:lnTo>
                    <a:lnTo>
                      <a:pt x="242" y="8"/>
                    </a:lnTo>
                    <a:lnTo>
                      <a:pt x="228" y="12"/>
                    </a:lnTo>
                    <a:lnTo>
                      <a:pt x="213" y="16"/>
                    </a:lnTo>
                    <a:lnTo>
                      <a:pt x="199" y="21"/>
                    </a:lnTo>
                    <a:lnTo>
                      <a:pt x="185" y="26"/>
                    </a:lnTo>
                    <a:lnTo>
                      <a:pt x="171" y="32"/>
                    </a:lnTo>
                    <a:lnTo>
                      <a:pt x="158" y="38"/>
                    </a:lnTo>
                    <a:lnTo>
                      <a:pt x="145" y="46"/>
                    </a:lnTo>
                    <a:lnTo>
                      <a:pt x="132" y="54"/>
                    </a:lnTo>
                    <a:lnTo>
                      <a:pt x="120" y="62"/>
                    </a:lnTo>
                    <a:lnTo>
                      <a:pt x="108" y="71"/>
                    </a:lnTo>
                    <a:lnTo>
                      <a:pt x="97" y="80"/>
                    </a:lnTo>
                    <a:lnTo>
                      <a:pt x="86" y="89"/>
                    </a:lnTo>
                    <a:lnTo>
                      <a:pt x="76" y="99"/>
                    </a:lnTo>
                    <a:lnTo>
                      <a:pt x="66" y="110"/>
                    </a:lnTo>
                    <a:lnTo>
                      <a:pt x="57" y="121"/>
                    </a:lnTo>
                    <a:lnTo>
                      <a:pt x="49" y="132"/>
                    </a:lnTo>
                    <a:lnTo>
                      <a:pt x="40" y="144"/>
                    </a:lnTo>
                    <a:lnTo>
                      <a:pt x="33" y="156"/>
                    </a:lnTo>
                    <a:lnTo>
                      <a:pt x="26" y="168"/>
                    </a:lnTo>
                    <a:lnTo>
                      <a:pt x="20" y="182"/>
                    </a:lnTo>
                    <a:lnTo>
                      <a:pt x="15" y="195"/>
                    </a:lnTo>
                    <a:lnTo>
                      <a:pt x="10" y="209"/>
                    </a:lnTo>
                    <a:lnTo>
                      <a:pt x="6" y="223"/>
                    </a:lnTo>
                    <a:lnTo>
                      <a:pt x="3" y="237"/>
                    </a:lnTo>
                    <a:lnTo>
                      <a:pt x="1" y="251"/>
                    </a:lnTo>
                    <a:lnTo>
                      <a:pt x="0" y="266"/>
                    </a:lnTo>
                    <a:lnTo>
                      <a:pt x="0" y="281"/>
                    </a:lnTo>
                    <a:lnTo>
                      <a:pt x="0" y="2895"/>
                    </a:lnTo>
                    <a:lnTo>
                      <a:pt x="0" y="2895"/>
                    </a:lnTo>
                    <a:lnTo>
                      <a:pt x="110" y="2890"/>
                    </a:lnTo>
                    <a:lnTo>
                      <a:pt x="188" y="2887"/>
                    </a:lnTo>
                    <a:lnTo>
                      <a:pt x="277" y="2885"/>
                    </a:lnTo>
                    <a:lnTo>
                      <a:pt x="375" y="2883"/>
                    </a:lnTo>
                    <a:lnTo>
                      <a:pt x="480" y="2882"/>
                    </a:lnTo>
                    <a:lnTo>
                      <a:pt x="588" y="2884"/>
                    </a:lnTo>
                    <a:lnTo>
                      <a:pt x="697" y="2887"/>
                    </a:lnTo>
                    <a:lnTo>
                      <a:pt x="752" y="2889"/>
                    </a:lnTo>
                    <a:lnTo>
                      <a:pt x="805" y="2892"/>
                    </a:lnTo>
                    <a:lnTo>
                      <a:pt x="858" y="2896"/>
                    </a:lnTo>
                    <a:lnTo>
                      <a:pt x="909" y="2900"/>
                    </a:lnTo>
                    <a:lnTo>
                      <a:pt x="958" y="2905"/>
                    </a:lnTo>
                    <a:lnTo>
                      <a:pt x="1006" y="2912"/>
                    </a:lnTo>
                    <a:lnTo>
                      <a:pt x="1051" y="2919"/>
                    </a:lnTo>
                    <a:lnTo>
                      <a:pt x="1093" y="2927"/>
                    </a:lnTo>
                    <a:lnTo>
                      <a:pt x="1134" y="2936"/>
                    </a:lnTo>
                    <a:lnTo>
                      <a:pt x="1170" y="2946"/>
                    </a:lnTo>
                    <a:lnTo>
                      <a:pt x="1202" y="2957"/>
                    </a:lnTo>
                    <a:lnTo>
                      <a:pt x="1217" y="2963"/>
                    </a:lnTo>
                    <a:lnTo>
                      <a:pt x="1231" y="2969"/>
                    </a:lnTo>
                    <a:lnTo>
                      <a:pt x="1244" y="2976"/>
                    </a:lnTo>
                    <a:lnTo>
                      <a:pt x="1256" y="2982"/>
                    </a:lnTo>
                    <a:lnTo>
                      <a:pt x="1267" y="2991"/>
                    </a:lnTo>
                    <a:lnTo>
                      <a:pt x="1276" y="2998"/>
                    </a:lnTo>
                    <a:lnTo>
                      <a:pt x="1284" y="3006"/>
                    </a:lnTo>
                    <a:lnTo>
                      <a:pt x="1291" y="3014"/>
                    </a:lnTo>
                    <a:lnTo>
                      <a:pt x="1297" y="3023"/>
                    </a:lnTo>
                    <a:lnTo>
                      <a:pt x="1301" y="3032"/>
                    </a:lnTo>
                    <a:lnTo>
                      <a:pt x="1301" y="3032"/>
                    </a:lnTo>
                    <a:lnTo>
                      <a:pt x="1306" y="3044"/>
                    </a:lnTo>
                    <a:lnTo>
                      <a:pt x="1308" y="3057"/>
                    </a:lnTo>
                    <a:lnTo>
                      <a:pt x="1309" y="3068"/>
                    </a:lnTo>
                    <a:lnTo>
                      <a:pt x="1309" y="3079"/>
                    </a:lnTo>
                    <a:lnTo>
                      <a:pt x="1307" y="3090"/>
                    </a:lnTo>
                    <a:lnTo>
                      <a:pt x="1304" y="3100"/>
                    </a:lnTo>
                    <a:lnTo>
                      <a:pt x="1299" y="3110"/>
                    </a:lnTo>
                    <a:lnTo>
                      <a:pt x="1294" y="3120"/>
                    </a:lnTo>
                    <a:lnTo>
                      <a:pt x="1287" y="3131"/>
                    </a:lnTo>
                    <a:lnTo>
                      <a:pt x="1280" y="3141"/>
                    </a:lnTo>
                    <a:lnTo>
                      <a:pt x="1263" y="3162"/>
                    </a:lnTo>
                    <a:lnTo>
                      <a:pt x="1243" y="3184"/>
                    </a:lnTo>
                    <a:lnTo>
                      <a:pt x="1222" y="3208"/>
                    </a:lnTo>
                    <a:lnTo>
                      <a:pt x="1200" y="3236"/>
                    </a:lnTo>
                    <a:lnTo>
                      <a:pt x="1190" y="3251"/>
                    </a:lnTo>
                    <a:lnTo>
                      <a:pt x="1179" y="3268"/>
                    </a:lnTo>
                    <a:lnTo>
                      <a:pt x="1169" y="3286"/>
                    </a:lnTo>
                    <a:lnTo>
                      <a:pt x="1159" y="3304"/>
                    </a:lnTo>
                    <a:lnTo>
                      <a:pt x="1149" y="3324"/>
                    </a:lnTo>
                    <a:lnTo>
                      <a:pt x="1140" y="3346"/>
                    </a:lnTo>
                    <a:lnTo>
                      <a:pt x="1132" y="3369"/>
                    </a:lnTo>
                    <a:lnTo>
                      <a:pt x="1125" y="3395"/>
                    </a:lnTo>
                    <a:lnTo>
                      <a:pt x="1118" y="3421"/>
                    </a:lnTo>
                    <a:lnTo>
                      <a:pt x="1111" y="3450"/>
                    </a:lnTo>
                    <a:lnTo>
                      <a:pt x="1107" y="3480"/>
                    </a:lnTo>
                    <a:lnTo>
                      <a:pt x="1103" y="3512"/>
                    </a:lnTo>
                    <a:lnTo>
                      <a:pt x="1101" y="3548"/>
                    </a:lnTo>
                    <a:lnTo>
                      <a:pt x="1101" y="3585"/>
                    </a:lnTo>
                    <a:lnTo>
                      <a:pt x="1101" y="3585"/>
                    </a:lnTo>
                    <a:lnTo>
                      <a:pt x="1101" y="3612"/>
                    </a:lnTo>
                    <a:lnTo>
                      <a:pt x="1103" y="3638"/>
                    </a:lnTo>
                    <a:lnTo>
                      <a:pt x="1106" y="3664"/>
                    </a:lnTo>
                    <a:lnTo>
                      <a:pt x="1110" y="3688"/>
                    </a:lnTo>
                    <a:lnTo>
                      <a:pt x="1116" y="3711"/>
                    </a:lnTo>
                    <a:lnTo>
                      <a:pt x="1122" y="3734"/>
                    </a:lnTo>
                    <a:lnTo>
                      <a:pt x="1129" y="3756"/>
                    </a:lnTo>
                    <a:lnTo>
                      <a:pt x="1137" y="3776"/>
                    </a:lnTo>
                    <a:lnTo>
                      <a:pt x="1147" y="3797"/>
                    </a:lnTo>
                    <a:lnTo>
                      <a:pt x="1156" y="3816"/>
                    </a:lnTo>
                    <a:lnTo>
                      <a:pt x="1167" y="3834"/>
                    </a:lnTo>
                    <a:lnTo>
                      <a:pt x="1179" y="3852"/>
                    </a:lnTo>
                    <a:lnTo>
                      <a:pt x="1191" y="3868"/>
                    </a:lnTo>
                    <a:lnTo>
                      <a:pt x="1204" y="3884"/>
                    </a:lnTo>
                    <a:lnTo>
                      <a:pt x="1218" y="3899"/>
                    </a:lnTo>
                    <a:lnTo>
                      <a:pt x="1232" y="3912"/>
                    </a:lnTo>
                    <a:lnTo>
                      <a:pt x="1247" y="3926"/>
                    </a:lnTo>
                    <a:lnTo>
                      <a:pt x="1264" y="3939"/>
                    </a:lnTo>
                    <a:lnTo>
                      <a:pt x="1280" y="3950"/>
                    </a:lnTo>
                    <a:lnTo>
                      <a:pt x="1296" y="3961"/>
                    </a:lnTo>
                    <a:lnTo>
                      <a:pt x="1313" y="3970"/>
                    </a:lnTo>
                    <a:lnTo>
                      <a:pt x="1331" y="3979"/>
                    </a:lnTo>
                    <a:lnTo>
                      <a:pt x="1349" y="3987"/>
                    </a:lnTo>
                    <a:lnTo>
                      <a:pt x="1367" y="3994"/>
                    </a:lnTo>
                    <a:lnTo>
                      <a:pt x="1386" y="4001"/>
                    </a:lnTo>
                    <a:lnTo>
                      <a:pt x="1405" y="4006"/>
                    </a:lnTo>
                    <a:lnTo>
                      <a:pt x="1424" y="4011"/>
                    </a:lnTo>
                    <a:lnTo>
                      <a:pt x="1443" y="4015"/>
                    </a:lnTo>
                    <a:lnTo>
                      <a:pt x="1462" y="4018"/>
                    </a:lnTo>
                    <a:lnTo>
                      <a:pt x="1482" y="4020"/>
                    </a:lnTo>
                    <a:lnTo>
                      <a:pt x="1501" y="4022"/>
                    </a:lnTo>
                    <a:lnTo>
                      <a:pt x="1522" y="4023"/>
                    </a:lnTo>
                    <a:lnTo>
                      <a:pt x="1541" y="4023"/>
                    </a:lnTo>
                    <a:lnTo>
                      <a:pt x="1561" y="4022"/>
                    </a:lnTo>
                    <a:lnTo>
                      <a:pt x="1580" y="4020"/>
                    </a:lnTo>
                    <a:lnTo>
                      <a:pt x="1600" y="4018"/>
                    </a:lnTo>
                    <a:lnTo>
                      <a:pt x="1619" y="4015"/>
                    </a:lnTo>
                    <a:lnTo>
                      <a:pt x="1638" y="4011"/>
                    </a:lnTo>
                    <a:lnTo>
                      <a:pt x="1658" y="4006"/>
                    </a:lnTo>
                    <a:lnTo>
                      <a:pt x="1676" y="4000"/>
                    </a:lnTo>
                    <a:lnTo>
                      <a:pt x="1694" y="3994"/>
                    </a:lnTo>
                    <a:lnTo>
                      <a:pt x="1712" y="3987"/>
                    </a:lnTo>
                    <a:lnTo>
                      <a:pt x="1729" y="3979"/>
                    </a:lnTo>
                    <a:lnTo>
                      <a:pt x="1746" y="3971"/>
                    </a:lnTo>
                    <a:lnTo>
                      <a:pt x="1763" y="3961"/>
                    </a:lnTo>
                    <a:lnTo>
                      <a:pt x="1779" y="3951"/>
                    </a:lnTo>
                    <a:lnTo>
                      <a:pt x="1795" y="3940"/>
                    </a:lnTo>
                    <a:lnTo>
                      <a:pt x="1810" y="3929"/>
                    </a:lnTo>
                    <a:lnTo>
                      <a:pt x="1825" y="3915"/>
                    </a:lnTo>
                    <a:lnTo>
                      <a:pt x="1838" y="3902"/>
                    </a:lnTo>
                    <a:lnTo>
                      <a:pt x="1851" y="3888"/>
                    </a:lnTo>
                    <a:lnTo>
                      <a:pt x="1863" y="3874"/>
                    </a:lnTo>
                    <a:lnTo>
                      <a:pt x="1875" y="3859"/>
                    </a:lnTo>
                    <a:lnTo>
                      <a:pt x="1886" y="3843"/>
                    </a:lnTo>
                    <a:lnTo>
                      <a:pt x="1895" y="3826"/>
                    </a:lnTo>
                    <a:lnTo>
                      <a:pt x="1904" y="3808"/>
                    </a:lnTo>
                    <a:lnTo>
                      <a:pt x="1912" y="3789"/>
                    </a:lnTo>
                    <a:lnTo>
                      <a:pt x="1920" y="3770"/>
                    </a:lnTo>
                    <a:lnTo>
                      <a:pt x="1926" y="3751"/>
                    </a:lnTo>
                    <a:lnTo>
                      <a:pt x="1931" y="3730"/>
                    </a:lnTo>
                    <a:lnTo>
                      <a:pt x="1935" y="3709"/>
                    </a:lnTo>
                    <a:lnTo>
                      <a:pt x="1938" y="3688"/>
                    </a:lnTo>
                    <a:lnTo>
                      <a:pt x="1940" y="3665"/>
                    </a:lnTo>
                    <a:lnTo>
                      <a:pt x="1940" y="3641"/>
                    </a:lnTo>
                    <a:lnTo>
                      <a:pt x="1940" y="3641"/>
                    </a:lnTo>
                    <a:lnTo>
                      <a:pt x="1940" y="3609"/>
                    </a:lnTo>
                    <a:lnTo>
                      <a:pt x="1938" y="3578"/>
                    </a:lnTo>
                    <a:lnTo>
                      <a:pt x="1935" y="3549"/>
                    </a:lnTo>
                    <a:lnTo>
                      <a:pt x="1931" y="3521"/>
                    </a:lnTo>
                    <a:lnTo>
                      <a:pt x="1926" y="3494"/>
                    </a:lnTo>
                    <a:lnTo>
                      <a:pt x="1920" y="3470"/>
                    </a:lnTo>
                    <a:lnTo>
                      <a:pt x="1912" y="3446"/>
                    </a:lnTo>
                    <a:lnTo>
                      <a:pt x="1905" y="3424"/>
                    </a:lnTo>
                    <a:lnTo>
                      <a:pt x="1897" y="3403"/>
                    </a:lnTo>
                    <a:lnTo>
                      <a:pt x="1888" y="3381"/>
                    </a:lnTo>
                    <a:lnTo>
                      <a:pt x="1879" y="3362"/>
                    </a:lnTo>
                    <a:lnTo>
                      <a:pt x="1870" y="3344"/>
                    </a:lnTo>
                    <a:lnTo>
                      <a:pt x="1860" y="3327"/>
                    </a:lnTo>
                    <a:lnTo>
                      <a:pt x="1850" y="3311"/>
                    </a:lnTo>
                    <a:lnTo>
                      <a:pt x="1830" y="3280"/>
                    </a:lnTo>
                    <a:lnTo>
                      <a:pt x="1810" y="3251"/>
                    </a:lnTo>
                    <a:lnTo>
                      <a:pt x="1790" y="3226"/>
                    </a:lnTo>
                    <a:lnTo>
                      <a:pt x="1771" y="3201"/>
                    </a:lnTo>
                    <a:lnTo>
                      <a:pt x="1755" y="3178"/>
                    </a:lnTo>
                    <a:lnTo>
                      <a:pt x="1740" y="3155"/>
                    </a:lnTo>
                    <a:lnTo>
                      <a:pt x="1735" y="3144"/>
                    </a:lnTo>
                    <a:lnTo>
                      <a:pt x="1730" y="3133"/>
                    </a:lnTo>
                    <a:lnTo>
                      <a:pt x="1725" y="3120"/>
                    </a:lnTo>
                    <a:lnTo>
                      <a:pt x="1722" y="3109"/>
                    </a:lnTo>
                    <a:lnTo>
                      <a:pt x="1720" y="3097"/>
                    </a:lnTo>
                    <a:lnTo>
                      <a:pt x="1719" y="3085"/>
                    </a:lnTo>
                    <a:lnTo>
                      <a:pt x="1719" y="3085"/>
                    </a:lnTo>
                    <a:lnTo>
                      <a:pt x="1720" y="3071"/>
                    </a:lnTo>
                    <a:lnTo>
                      <a:pt x="1721" y="3057"/>
                    </a:lnTo>
                    <a:lnTo>
                      <a:pt x="1724" y="3045"/>
                    </a:lnTo>
                    <a:lnTo>
                      <a:pt x="1728" y="3033"/>
                    </a:lnTo>
                    <a:lnTo>
                      <a:pt x="1733" y="3021"/>
                    </a:lnTo>
                    <a:lnTo>
                      <a:pt x="1739" y="3010"/>
                    </a:lnTo>
                    <a:lnTo>
                      <a:pt x="1746" y="2999"/>
                    </a:lnTo>
                    <a:lnTo>
                      <a:pt x="1755" y="2989"/>
                    </a:lnTo>
                    <a:lnTo>
                      <a:pt x="1764" y="2979"/>
                    </a:lnTo>
                    <a:lnTo>
                      <a:pt x="1775" y="2970"/>
                    </a:lnTo>
                    <a:lnTo>
                      <a:pt x="1787" y="2961"/>
                    </a:lnTo>
                    <a:lnTo>
                      <a:pt x="1800" y="2953"/>
                    </a:lnTo>
                    <a:lnTo>
                      <a:pt x="1813" y="2946"/>
                    </a:lnTo>
                    <a:lnTo>
                      <a:pt x="1827" y="2939"/>
                    </a:lnTo>
                    <a:lnTo>
                      <a:pt x="1843" y="2932"/>
                    </a:lnTo>
                    <a:lnTo>
                      <a:pt x="1859" y="2926"/>
                    </a:lnTo>
                    <a:lnTo>
                      <a:pt x="1876" y="2920"/>
                    </a:lnTo>
                    <a:lnTo>
                      <a:pt x="1894" y="2915"/>
                    </a:lnTo>
                    <a:lnTo>
                      <a:pt x="1933" y="2905"/>
                    </a:lnTo>
                    <a:lnTo>
                      <a:pt x="1974" y="2897"/>
                    </a:lnTo>
                    <a:lnTo>
                      <a:pt x="2018" y="2891"/>
                    </a:lnTo>
                    <a:lnTo>
                      <a:pt x="2066" y="2886"/>
                    </a:lnTo>
                    <a:lnTo>
                      <a:pt x="2116" y="2882"/>
                    </a:lnTo>
                    <a:lnTo>
                      <a:pt x="2168" y="2879"/>
                    </a:lnTo>
                    <a:lnTo>
                      <a:pt x="2223" y="2878"/>
                    </a:lnTo>
                    <a:lnTo>
                      <a:pt x="2223" y="2878"/>
                    </a:lnTo>
                    <a:lnTo>
                      <a:pt x="2300" y="2877"/>
                    </a:lnTo>
                    <a:lnTo>
                      <a:pt x="2381" y="2878"/>
                    </a:lnTo>
                    <a:lnTo>
                      <a:pt x="2465" y="2880"/>
                    </a:lnTo>
                    <a:lnTo>
                      <a:pt x="2550" y="2883"/>
                    </a:lnTo>
                    <a:lnTo>
                      <a:pt x="2638" y="2887"/>
                    </a:lnTo>
                    <a:lnTo>
                      <a:pt x="2727" y="2892"/>
                    </a:lnTo>
                    <a:lnTo>
                      <a:pt x="2905" y="2902"/>
                    </a:lnTo>
                    <a:lnTo>
                      <a:pt x="2905" y="2902"/>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38" name="iṡḻíde">
                <a:extLst>
                  <a:ext uri="{FF2B5EF4-FFF2-40B4-BE49-F238E27FC236}">
                    <a16:creationId xmlns:a16="http://schemas.microsoft.com/office/drawing/2014/main" id="{F22C2284-C4F9-4F97-ABE0-1219669FA097}"/>
                  </a:ext>
                </a:extLst>
              </p:cNvPr>
              <p:cNvSpPr/>
              <p:nvPr/>
            </p:nvSpPr>
            <p:spPr bwMode="auto">
              <a:xfrm>
                <a:off x="3003670" y="4516936"/>
                <a:ext cx="1104613" cy="815908"/>
              </a:xfrm>
              <a:custGeom>
                <a:avLst/>
                <a:gdLst>
                  <a:gd name="T0" fmla="*/ 4 w 3959"/>
                  <a:gd name="T1" fmla="*/ 2688 h 2926"/>
                  <a:gd name="T2" fmla="*/ 33 w 3959"/>
                  <a:gd name="T3" fmla="*/ 2770 h 2926"/>
                  <a:gd name="T4" fmla="*/ 87 w 3959"/>
                  <a:gd name="T5" fmla="*/ 2836 h 2926"/>
                  <a:gd name="T6" fmla="*/ 158 w 3959"/>
                  <a:gd name="T7" fmla="*/ 2887 h 2926"/>
                  <a:gd name="T8" fmla="*/ 243 w 3959"/>
                  <a:gd name="T9" fmla="*/ 2918 h 2926"/>
                  <a:gd name="T10" fmla="*/ 2897 w 3959"/>
                  <a:gd name="T11" fmla="*/ 2926 h 2926"/>
                  <a:gd name="T12" fmla="*/ 2880 w 3959"/>
                  <a:gd name="T13" fmla="*/ 2165 h 2926"/>
                  <a:gd name="T14" fmla="*/ 2889 w 3959"/>
                  <a:gd name="T15" fmla="*/ 1787 h 2926"/>
                  <a:gd name="T16" fmla="*/ 2917 w 3959"/>
                  <a:gd name="T17" fmla="*/ 1637 h 2926"/>
                  <a:gd name="T18" fmla="*/ 2969 w 3959"/>
                  <a:gd name="T19" fmla="*/ 1543 h 2926"/>
                  <a:gd name="T20" fmla="*/ 3016 w 3959"/>
                  <a:gd name="T21" fmla="*/ 1515 h 2926"/>
                  <a:gd name="T22" fmla="*/ 3073 w 3959"/>
                  <a:gd name="T23" fmla="*/ 1510 h 2926"/>
                  <a:gd name="T24" fmla="*/ 3132 w 3959"/>
                  <a:gd name="T25" fmla="*/ 1533 h 2926"/>
                  <a:gd name="T26" fmla="*/ 3232 w 3959"/>
                  <a:gd name="T27" fmla="*/ 1634 h 2926"/>
                  <a:gd name="T28" fmla="*/ 3340 w 3959"/>
                  <a:gd name="T29" fmla="*/ 1723 h 2926"/>
                  <a:gd name="T30" fmla="*/ 3477 w 3959"/>
                  <a:gd name="T31" fmla="*/ 1777 h 2926"/>
                  <a:gd name="T32" fmla="*/ 3636 w 3959"/>
                  <a:gd name="T33" fmla="*/ 1790 h 2926"/>
                  <a:gd name="T34" fmla="*/ 3734 w 3959"/>
                  <a:gd name="T35" fmla="*/ 1772 h 2926"/>
                  <a:gd name="T36" fmla="*/ 3815 w 3959"/>
                  <a:gd name="T37" fmla="*/ 1728 h 2926"/>
                  <a:gd name="T38" fmla="*/ 3877 w 3959"/>
                  <a:gd name="T39" fmla="*/ 1661 h 2926"/>
                  <a:gd name="T40" fmla="*/ 3934 w 3959"/>
                  <a:gd name="T41" fmla="*/ 1549 h 2926"/>
                  <a:gd name="T42" fmla="*/ 3957 w 3959"/>
                  <a:gd name="T43" fmla="*/ 1354 h 2926"/>
                  <a:gd name="T44" fmla="*/ 3917 w 3959"/>
                  <a:gd name="T45" fmla="*/ 1197 h 2926"/>
                  <a:gd name="T46" fmla="*/ 3868 w 3959"/>
                  <a:gd name="T47" fmla="*/ 1114 h 2926"/>
                  <a:gd name="T48" fmla="*/ 3797 w 3959"/>
                  <a:gd name="T49" fmla="*/ 1049 h 2926"/>
                  <a:gd name="T50" fmla="*/ 3717 w 3959"/>
                  <a:gd name="T51" fmla="*/ 1008 h 2926"/>
                  <a:gd name="T52" fmla="*/ 3595 w 3959"/>
                  <a:gd name="T53" fmla="*/ 984 h 2926"/>
                  <a:gd name="T54" fmla="*/ 3460 w 3959"/>
                  <a:gd name="T55" fmla="*/ 996 h 2926"/>
                  <a:gd name="T56" fmla="*/ 3217 w 3959"/>
                  <a:gd name="T57" fmla="*/ 1067 h 2926"/>
                  <a:gd name="T58" fmla="*/ 3102 w 3959"/>
                  <a:gd name="T59" fmla="*/ 1084 h 2926"/>
                  <a:gd name="T60" fmla="*/ 3029 w 3959"/>
                  <a:gd name="T61" fmla="*/ 1062 h 2926"/>
                  <a:gd name="T62" fmla="*/ 2968 w 3959"/>
                  <a:gd name="T63" fmla="*/ 995 h 2926"/>
                  <a:gd name="T64" fmla="*/ 2923 w 3959"/>
                  <a:gd name="T65" fmla="*/ 871 h 2926"/>
                  <a:gd name="T66" fmla="*/ 2892 w 3959"/>
                  <a:gd name="T67" fmla="*/ 676 h 2926"/>
                  <a:gd name="T68" fmla="*/ 2879 w 3959"/>
                  <a:gd name="T69" fmla="*/ 388 h 2926"/>
                  <a:gd name="T70" fmla="*/ 1869 w 3959"/>
                  <a:gd name="T71" fmla="*/ 1 h 2926"/>
                  <a:gd name="T72" fmla="*/ 1762 w 3959"/>
                  <a:gd name="T73" fmla="*/ 26 h 2926"/>
                  <a:gd name="T74" fmla="*/ 1702 w 3959"/>
                  <a:gd name="T75" fmla="*/ 73 h 2926"/>
                  <a:gd name="T76" fmla="*/ 1678 w 3959"/>
                  <a:gd name="T77" fmla="*/ 128 h 2926"/>
                  <a:gd name="T78" fmla="*/ 1706 w 3959"/>
                  <a:gd name="T79" fmla="*/ 201 h 2926"/>
                  <a:gd name="T80" fmla="*/ 1841 w 3959"/>
                  <a:gd name="T81" fmla="*/ 420 h 2926"/>
                  <a:gd name="T82" fmla="*/ 1930 w 3959"/>
                  <a:gd name="T83" fmla="*/ 632 h 2926"/>
                  <a:gd name="T84" fmla="*/ 1952 w 3959"/>
                  <a:gd name="T85" fmla="*/ 764 h 2926"/>
                  <a:gd name="T86" fmla="*/ 1941 w 3959"/>
                  <a:gd name="T87" fmla="*/ 896 h 2926"/>
                  <a:gd name="T88" fmla="*/ 1886 w 3959"/>
                  <a:gd name="T89" fmla="*/ 1038 h 2926"/>
                  <a:gd name="T90" fmla="*/ 1794 w 3959"/>
                  <a:gd name="T91" fmla="*/ 1146 h 2926"/>
                  <a:gd name="T92" fmla="*/ 1674 w 3959"/>
                  <a:gd name="T93" fmla="*/ 1220 h 2926"/>
                  <a:gd name="T94" fmla="*/ 1538 w 3959"/>
                  <a:gd name="T95" fmla="*/ 1260 h 2926"/>
                  <a:gd name="T96" fmla="*/ 1394 w 3959"/>
                  <a:gd name="T97" fmla="*/ 1266 h 2926"/>
                  <a:gd name="T98" fmla="*/ 1253 w 3959"/>
                  <a:gd name="T99" fmla="*/ 1238 h 2926"/>
                  <a:gd name="T100" fmla="*/ 1125 w 3959"/>
                  <a:gd name="T101" fmla="*/ 1175 h 2926"/>
                  <a:gd name="T102" fmla="*/ 1020 w 3959"/>
                  <a:gd name="T103" fmla="*/ 1076 h 2926"/>
                  <a:gd name="T104" fmla="*/ 948 w 3959"/>
                  <a:gd name="T105" fmla="*/ 941 h 2926"/>
                  <a:gd name="T106" fmla="*/ 920 w 3959"/>
                  <a:gd name="T107" fmla="*/ 771 h 2926"/>
                  <a:gd name="T108" fmla="*/ 931 w 3959"/>
                  <a:gd name="T109" fmla="*/ 638 h 2926"/>
                  <a:gd name="T110" fmla="*/ 970 w 3959"/>
                  <a:gd name="T111" fmla="*/ 498 h 2926"/>
                  <a:gd name="T112" fmla="*/ 1074 w 3959"/>
                  <a:gd name="T113" fmla="*/ 286 h 2926"/>
                  <a:gd name="T114" fmla="*/ 1136 w 3959"/>
                  <a:gd name="T115" fmla="*/ 140 h 2926"/>
                  <a:gd name="T116" fmla="*/ 1133 w 3959"/>
                  <a:gd name="T117" fmla="*/ 107 h 2926"/>
                  <a:gd name="T118" fmla="*/ 1050 w 3959"/>
                  <a:gd name="T119" fmla="*/ 71 h 2926"/>
                  <a:gd name="T120" fmla="*/ 821 w 3959"/>
                  <a:gd name="T121" fmla="*/ 43 h 2926"/>
                  <a:gd name="T122" fmla="*/ 312 w 3959"/>
                  <a:gd name="T123" fmla="*/ 3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59" h="2926">
                    <a:moveTo>
                      <a:pt x="0" y="30"/>
                    </a:moveTo>
                    <a:lnTo>
                      <a:pt x="0" y="2644"/>
                    </a:lnTo>
                    <a:lnTo>
                      <a:pt x="0" y="2644"/>
                    </a:lnTo>
                    <a:lnTo>
                      <a:pt x="1" y="2659"/>
                    </a:lnTo>
                    <a:lnTo>
                      <a:pt x="2" y="2674"/>
                    </a:lnTo>
                    <a:lnTo>
                      <a:pt x="4" y="2688"/>
                    </a:lnTo>
                    <a:lnTo>
                      <a:pt x="7" y="2703"/>
                    </a:lnTo>
                    <a:lnTo>
                      <a:pt x="11" y="2717"/>
                    </a:lnTo>
                    <a:lnTo>
                      <a:pt x="15" y="2730"/>
                    </a:lnTo>
                    <a:lnTo>
                      <a:pt x="21" y="2743"/>
                    </a:lnTo>
                    <a:lnTo>
                      <a:pt x="27" y="2757"/>
                    </a:lnTo>
                    <a:lnTo>
                      <a:pt x="33" y="2770"/>
                    </a:lnTo>
                    <a:lnTo>
                      <a:pt x="41" y="2782"/>
                    </a:lnTo>
                    <a:lnTo>
                      <a:pt x="50" y="2793"/>
                    </a:lnTo>
                    <a:lnTo>
                      <a:pt x="58" y="2805"/>
                    </a:lnTo>
                    <a:lnTo>
                      <a:pt x="67" y="2816"/>
                    </a:lnTo>
                    <a:lnTo>
                      <a:pt x="77" y="2826"/>
                    </a:lnTo>
                    <a:lnTo>
                      <a:pt x="87" y="2836"/>
                    </a:lnTo>
                    <a:lnTo>
                      <a:pt x="98" y="2846"/>
                    </a:lnTo>
                    <a:lnTo>
                      <a:pt x="109" y="2855"/>
                    </a:lnTo>
                    <a:lnTo>
                      <a:pt x="121" y="2863"/>
                    </a:lnTo>
                    <a:lnTo>
                      <a:pt x="133" y="2871"/>
                    </a:lnTo>
                    <a:lnTo>
                      <a:pt x="145" y="2879"/>
                    </a:lnTo>
                    <a:lnTo>
                      <a:pt x="158" y="2887"/>
                    </a:lnTo>
                    <a:lnTo>
                      <a:pt x="172" y="2894"/>
                    </a:lnTo>
                    <a:lnTo>
                      <a:pt x="186" y="2900"/>
                    </a:lnTo>
                    <a:lnTo>
                      <a:pt x="200" y="2905"/>
                    </a:lnTo>
                    <a:lnTo>
                      <a:pt x="214" y="2910"/>
                    </a:lnTo>
                    <a:lnTo>
                      <a:pt x="229" y="2914"/>
                    </a:lnTo>
                    <a:lnTo>
                      <a:pt x="243" y="2918"/>
                    </a:lnTo>
                    <a:lnTo>
                      <a:pt x="258" y="2920"/>
                    </a:lnTo>
                    <a:lnTo>
                      <a:pt x="273" y="2923"/>
                    </a:lnTo>
                    <a:lnTo>
                      <a:pt x="288" y="2925"/>
                    </a:lnTo>
                    <a:lnTo>
                      <a:pt x="304" y="2926"/>
                    </a:lnTo>
                    <a:lnTo>
                      <a:pt x="320" y="2926"/>
                    </a:lnTo>
                    <a:lnTo>
                      <a:pt x="2897" y="2926"/>
                    </a:lnTo>
                    <a:lnTo>
                      <a:pt x="2897" y="2926"/>
                    </a:lnTo>
                    <a:lnTo>
                      <a:pt x="2894" y="2792"/>
                    </a:lnTo>
                    <a:lnTo>
                      <a:pt x="2891" y="2642"/>
                    </a:lnTo>
                    <a:lnTo>
                      <a:pt x="2886" y="2484"/>
                    </a:lnTo>
                    <a:lnTo>
                      <a:pt x="2882" y="2322"/>
                    </a:lnTo>
                    <a:lnTo>
                      <a:pt x="2880" y="2165"/>
                    </a:lnTo>
                    <a:lnTo>
                      <a:pt x="2879" y="2091"/>
                    </a:lnTo>
                    <a:lnTo>
                      <a:pt x="2879" y="2019"/>
                    </a:lnTo>
                    <a:lnTo>
                      <a:pt x="2880" y="1953"/>
                    </a:lnTo>
                    <a:lnTo>
                      <a:pt x="2882" y="1891"/>
                    </a:lnTo>
                    <a:lnTo>
                      <a:pt x="2885" y="1836"/>
                    </a:lnTo>
                    <a:lnTo>
                      <a:pt x="2889" y="1787"/>
                    </a:lnTo>
                    <a:lnTo>
                      <a:pt x="2889" y="1787"/>
                    </a:lnTo>
                    <a:lnTo>
                      <a:pt x="2893" y="1753"/>
                    </a:lnTo>
                    <a:lnTo>
                      <a:pt x="2897" y="1721"/>
                    </a:lnTo>
                    <a:lnTo>
                      <a:pt x="2903" y="1691"/>
                    </a:lnTo>
                    <a:lnTo>
                      <a:pt x="2909" y="1663"/>
                    </a:lnTo>
                    <a:lnTo>
                      <a:pt x="2917" y="1637"/>
                    </a:lnTo>
                    <a:lnTo>
                      <a:pt x="2925" y="1614"/>
                    </a:lnTo>
                    <a:lnTo>
                      <a:pt x="2935" y="1593"/>
                    </a:lnTo>
                    <a:lnTo>
                      <a:pt x="2945" y="1574"/>
                    </a:lnTo>
                    <a:lnTo>
                      <a:pt x="2956" y="1558"/>
                    </a:lnTo>
                    <a:lnTo>
                      <a:pt x="2963" y="1550"/>
                    </a:lnTo>
                    <a:lnTo>
                      <a:pt x="2969" y="1543"/>
                    </a:lnTo>
                    <a:lnTo>
                      <a:pt x="2976" y="1536"/>
                    </a:lnTo>
                    <a:lnTo>
                      <a:pt x="2983" y="1531"/>
                    </a:lnTo>
                    <a:lnTo>
                      <a:pt x="2992" y="1526"/>
                    </a:lnTo>
                    <a:lnTo>
                      <a:pt x="2999" y="1522"/>
                    </a:lnTo>
                    <a:lnTo>
                      <a:pt x="3007" y="1518"/>
                    </a:lnTo>
                    <a:lnTo>
                      <a:pt x="3016" y="1515"/>
                    </a:lnTo>
                    <a:lnTo>
                      <a:pt x="3024" y="1512"/>
                    </a:lnTo>
                    <a:lnTo>
                      <a:pt x="3034" y="1511"/>
                    </a:lnTo>
                    <a:lnTo>
                      <a:pt x="3043" y="1509"/>
                    </a:lnTo>
                    <a:lnTo>
                      <a:pt x="3053" y="1509"/>
                    </a:lnTo>
                    <a:lnTo>
                      <a:pt x="3063" y="1509"/>
                    </a:lnTo>
                    <a:lnTo>
                      <a:pt x="3073" y="1510"/>
                    </a:lnTo>
                    <a:lnTo>
                      <a:pt x="3073" y="1510"/>
                    </a:lnTo>
                    <a:lnTo>
                      <a:pt x="3086" y="1512"/>
                    </a:lnTo>
                    <a:lnTo>
                      <a:pt x="3098" y="1515"/>
                    </a:lnTo>
                    <a:lnTo>
                      <a:pt x="3109" y="1520"/>
                    </a:lnTo>
                    <a:lnTo>
                      <a:pt x="3120" y="1526"/>
                    </a:lnTo>
                    <a:lnTo>
                      <a:pt x="3132" y="1533"/>
                    </a:lnTo>
                    <a:lnTo>
                      <a:pt x="3143" y="1542"/>
                    </a:lnTo>
                    <a:lnTo>
                      <a:pt x="3153" y="1552"/>
                    </a:lnTo>
                    <a:lnTo>
                      <a:pt x="3164" y="1562"/>
                    </a:lnTo>
                    <a:lnTo>
                      <a:pt x="3185" y="1584"/>
                    </a:lnTo>
                    <a:lnTo>
                      <a:pt x="3208" y="1608"/>
                    </a:lnTo>
                    <a:lnTo>
                      <a:pt x="3232" y="1634"/>
                    </a:lnTo>
                    <a:lnTo>
                      <a:pt x="3259" y="1660"/>
                    </a:lnTo>
                    <a:lnTo>
                      <a:pt x="3273" y="1673"/>
                    </a:lnTo>
                    <a:lnTo>
                      <a:pt x="3288" y="1686"/>
                    </a:lnTo>
                    <a:lnTo>
                      <a:pt x="3304" y="1699"/>
                    </a:lnTo>
                    <a:lnTo>
                      <a:pt x="3321" y="1711"/>
                    </a:lnTo>
                    <a:lnTo>
                      <a:pt x="3340" y="1723"/>
                    </a:lnTo>
                    <a:lnTo>
                      <a:pt x="3359" y="1734"/>
                    </a:lnTo>
                    <a:lnTo>
                      <a:pt x="3379" y="1744"/>
                    </a:lnTo>
                    <a:lnTo>
                      <a:pt x="3402" y="1754"/>
                    </a:lnTo>
                    <a:lnTo>
                      <a:pt x="3425" y="1762"/>
                    </a:lnTo>
                    <a:lnTo>
                      <a:pt x="3450" y="1770"/>
                    </a:lnTo>
                    <a:lnTo>
                      <a:pt x="3477" y="1777"/>
                    </a:lnTo>
                    <a:lnTo>
                      <a:pt x="3505" y="1782"/>
                    </a:lnTo>
                    <a:lnTo>
                      <a:pt x="3536" y="1787"/>
                    </a:lnTo>
                    <a:lnTo>
                      <a:pt x="3567" y="1789"/>
                    </a:lnTo>
                    <a:lnTo>
                      <a:pt x="3601" y="1791"/>
                    </a:lnTo>
                    <a:lnTo>
                      <a:pt x="3636" y="1790"/>
                    </a:lnTo>
                    <a:lnTo>
                      <a:pt x="3636" y="1790"/>
                    </a:lnTo>
                    <a:lnTo>
                      <a:pt x="3654" y="1789"/>
                    </a:lnTo>
                    <a:lnTo>
                      <a:pt x="3671" y="1788"/>
                    </a:lnTo>
                    <a:lnTo>
                      <a:pt x="3688" y="1785"/>
                    </a:lnTo>
                    <a:lnTo>
                      <a:pt x="3703" y="1782"/>
                    </a:lnTo>
                    <a:lnTo>
                      <a:pt x="3719" y="1777"/>
                    </a:lnTo>
                    <a:lnTo>
                      <a:pt x="3734" y="1772"/>
                    </a:lnTo>
                    <a:lnTo>
                      <a:pt x="3748" y="1767"/>
                    </a:lnTo>
                    <a:lnTo>
                      <a:pt x="3762" y="1760"/>
                    </a:lnTo>
                    <a:lnTo>
                      <a:pt x="3776" y="1753"/>
                    </a:lnTo>
                    <a:lnTo>
                      <a:pt x="3789" y="1745"/>
                    </a:lnTo>
                    <a:lnTo>
                      <a:pt x="3802" y="1737"/>
                    </a:lnTo>
                    <a:lnTo>
                      <a:pt x="3815" y="1728"/>
                    </a:lnTo>
                    <a:lnTo>
                      <a:pt x="3826" y="1718"/>
                    </a:lnTo>
                    <a:lnTo>
                      <a:pt x="3837" y="1708"/>
                    </a:lnTo>
                    <a:lnTo>
                      <a:pt x="3848" y="1697"/>
                    </a:lnTo>
                    <a:lnTo>
                      <a:pt x="3858" y="1686"/>
                    </a:lnTo>
                    <a:lnTo>
                      <a:pt x="3868" y="1673"/>
                    </a:lnTo>
                    <a:lnTo>
                      <a:pt x="3877" y="1661"/>
                    </a:lnTo>
                    <a:lnTo>
                      <a:pt x="3886" y="1648"/>
                    </a:lnTo>
                    <a:lnTo>
                      <a:pt x="3894" y="1635"/>
                    </a:lnTo>
                    <a:lnTo>
                      <a:pt x="3902" y="1622"/>
                    </a:lnTo>
                    <a:lnTo>
                      <a:pt x="3909" y="1608"/>
                    </a:lnTo>
                    <a:lnTo>
                      <a:pt x="3922" y="1579"/>
                    </a:lnTo>
                    <a:lnTo>
                      <a:pt x="3934" y="1549"/>
                    </a:lnTo>
                    <a:lnTo>
                      <a:pt x="3943" y="1517"/>
                    </a:lnTo>
                    <a:lnTo>
                      <a:pt x="3950" y="1486"/>
                    </a:lnTo>
                    <a:lnTo>
                      <a:pt x="3955" y="1454"/>
                    </a:lnTo>
                    <a:lnTo>
                      <a:pt x="3958" y="1421"/>
                    </a:lnTo>
                    <a:lnTo>
                      <a:pt x="3959" y="1387"/>
                    </a:lnTo>
                    <a:lnTo>
                      <a:pt x="3957" y="1354"/>
                    </a:lnTo>
                    <a:lnTo>
                      <a:pt x="3954" y="1322"/>
                    </a:lnTo>
                    <a:lnTo>
                      <a:pt x="3948" y="1290"/>
                    </a:lnTo>
                    <a:lnTo>
                      <a:pt x="3941" y="1257"/>
                    </a:lnTo>
                    <a:lnTo>
                      <a:pt x="3931" y="1226"/>
                    </a:lnTo>
                    <a:lnTo>
                      <a:pt x="3924" y="1211"/>
                    </a:lnTo>
                    <a:lnTo>
                      <a:pt x="3917" y="1197"/>
                    </a:lnTo>
                    <a:lnTo>
                      <a:pt x="3910" y="1182"/>
                    </a:lnTo>
                    <a:lnTo>
                      <a:pt x="3903" y="1168"/>
                    </a:lnTo>
                    <a:lnTo>
                      <a:pt x="3895" y="1154"/>
                    </a:lnTo>
                    <a:lnTo>
                      <a:pt x="3886" y="1140"/>
                    </a:lnTo>
                    <a:lnTo>
                      <a:pt x="3877" y="1127"/>
                    </a:lnTo>
                    <a:lnTo>
                      <a:pt x="3868" y="1114"/>
                    </a:lnTo>
                    <a:lnTo>
                      <a:pt x="3857" y="1102"/>
                    </a:lnTo>
                    <a:lnTo>
                      <a:pt x="3846" y="1091"/>
                    </a:lnTo>
                    <a:lnTo>
                      <a:pt x="3835" y="1080"/>
                    </a:lnTo>
                    <a:lnTo>
                      <a:pt x="3823" y="1069"/>
                    </a:lnTo>
                    <a:lnTo>
                      <a:pt x="3810" y="1059"/>
                    </a:lnTo>
                    <a:lnTo>
                      <a:pt x="3797" y="1049"/>
                    </a:lnTo>
                    <a:lnTo>
                      <a:pt x="3783" y="1040"/>
                    </a:lnTo>
                    <a:lnTo>
                      <a:pt x="3768" y="1032"/>
                    </a:lnTo>
                    <a:lnTo>
                      <a:pt x="3753" y="1024"/>
                    </a:lnTo>
                    <a:lnTo>
                      <a:pt x="3738" y="1017"/>
                    </a:lnTo>
                    <a:lnTo>
                      <a:pt x="3738" y="1017"/>
                    </a:lnTo>
                    <a:lnTo>
                      <a:pt x="3717" y="1008"/>
                    </a:lnTo>
                    <a:lnTo>
                      <a:pt x="3697" y="1001"/>
                    </a:lnTo>
                    <a:lnTo>
                      <a:pt x="3676" y="996"/>
                    </a:lnTo>
                    <a:lnTo>
                      <a:pt x="3655" y="991"/>
                    </a:lnTo>
                    <a:lnTo>
                      <a:pt x="3635" y="988"/>
                    </a:lnTo>
                    <a:lnTo>
                      <a:pt x="3615" y="986"/>
                    </a:lnTo>
                    <a:lnTo>
                      <a:pt x="3595" y="984"/>
                    </a:lnTo>
                    <a:lnTo>
                      <a:pt x="3575" y="984"/>
                    </a:lnTo>
                    <a:lnTo>
                      <a:pt x="3556" y="984"/>
                    </a:lnTo>
                    <a:lnTo>
                      <a:pt x="3537" y="985"/>
                    </a:lnTo>
                    <a:lnTo>
                      <a:pt x="3516" y="987"/>
                    </a:lnTo>
                    <a:lnTo>
                      <a:pt x="3497" y="989"/>
                    </a:lnTo>
                    <a:lnTo>
                      <a:pt x="3460" y="996"/>
                    </a:lnTo>
                    <a:lnTo>
                      <a:pt x="3423" y="1004"/>
                    </a:lnTo>
                    <a:lnTo>
                      <a:pt x="3385" y="1015"/>
                    </a:lnTo>
                    <a:lnTo>
                      <a:pt x="3350" y="1025"/>
                    </a:lnTo>
                    <a:lnTo>
                      <a:pt x="3282" y="1047"/>
                    </a:lnTo>
                    <a:lnTo>
                      <a:pt x="3249" y="1058"/>
                    </a:lnTo>
                    <a:lnTo>
                      <a:pt x="3217" y="1067"/>
                    </a:lnTo>
                    <a:lnTo>
                      <a:pt x="3187" y="1075"/>
                    </a:lnTo>
                    <a:lnTo>
                      <a:pt x="3158" y="1080"/>
                    </a:lnTo>
                    <a:lnTo>
                      <a:pt x="3144" y="1082"/>
                    </a:lnTo>
                    <a:lnTo>
                      <a:pt x="3130" y="1084"/>
                    </a:lnTo>
                    <a:lnTo>
                      <a:pt x="3115" y="1084"/>
                    </a:lnTo>
                    <a:lnTo>
                      <a:pt x="3102" y="1084"/>
                    </a:lnTo>
                    <a:lnTo>
                      <a:pt x="3089" y="1083"/>
                    </a:lnTo>
                    <a:lnTo>
                      <a:pt x="3076" y="1081"/>
                    </a:lnTo>
                    <a:lnTo>
                      <a:pt x="3064" y="1078"/>
                    </a:lnTo>
                    <a:lnTo>
                      <a:pt x="3052" y="1074"/>
                    </a:lnTo>
                    <a:lnTo>
                      <a:pt x="3040" y="1069"/>
                    </a:lnTo>
                    <a:lnTo>
                      <a:pt x="3029" y="1062"/>
                    </a:lnTo>
                    <a:lnTo>
                      <a:pt x="3018" y="1055"/>
                    </a:lnTo>
                    <a:lnTo>
                      <a:pt x="3008" y="1046"/>
                    </a:lnTo>
                    <a:lnTo>
                      <a:pt x="2998" y="1036"/>
                    </a:lnTo>
                    <a:lnTo>
                      <a:pt x="2987" y="1024"/>
                    </a:lnTo>
                    <a:lnTo>
                      <a:pt x="2977" y="1011"/>
                    </a:lnTo>
                    <a:lnTo>
                      <a:pt x="2968" y="995"/>
                    </a:lnTo>
                    <a:lnTo>
                      <a:pt x="2960" y="979"/>
                    </a:lnTo>
                    <a:lnTo>
                      <a:pt x="2952" y="961"/>
                    </a:lnTo>
                    <a:lnTo>
                      <a:pt x="2944" y="941"/>
                    </a:lnTo>
                    <a:lnTo>
                      <a:pt x="2936" y="920"/>
                    </a:lnTo>
                    <a:lnTo>
                      <a:pt x="2929" y="897"/>
                    </a:lnTo>
                    <a:lnTo>
                      <a:pt x="2923" y="871"/>
                    </a:lnTo>
                    <a:lnTo>
                      <a:pt x="2917" y="844"/>
                    </a:lnTo>
                    <a:lnTo>
                      <a:pt x="2911" y="815"/>
                    </a:lnTo>
                    <a:lnTo>
                      <a:pt x="2906" y="783"/>
                    </a:lnTo>
                    <a:lnTo>
                      <a:pt x="2901" y="750"/>
                    </a:lnTo>
                    <a:lnTo>
                      <a:pt x="2896" y="714"/>
                    </a:lnTo>
                    <a:lnTo>
                      <a:pt x="2892" y="676"/>
                    </a:lnTo>
                    <a:lnTo>
                      <a:pt x="2889" y="636"/>
                    </a:lnTo>
                    <a:lnTo>
                      <a:pt x="2886" y="592"/>
                    </a:lnTo>
                    <a:lnTo>
                      <a:pt x="2884" y="547"/>
                    </a:lnTo>
                    <a:lnTo>
                      <a:pt x="2882" y="500"/>
                    </a:lnTo>
                    <a:lnTo>
                      <a:pt x="2882" y="500"/>
                    </a:lnTo>
                    <a:lnTo>
                      <a:pt x="2879" y="388"/>
                    </a:lnTo>
                    <a:lnTo>
                      <a:pt x="2877" y="269"/>
                    </a:lnTo>
                    <a:lnTo>
                      <a:pt x="2877" y="146"/>
                    </a:lnTo>
                    <a:lnTo>
                      <a:pt x="2878" y="20"/>
                    </a:lnTo>
                    <a:lnTo>
                      <a:pt x="1897" y="0"/>
                    </a:lnTo>
                    <a:lnTo>
                      <a:pt x="1897" y="0"/>
                    </a:lnTo>
                    <a:lnTo>
                      <a:pt x="1869" y="1"/>
                    </a:lnTo>
                    <a:lnTo>
                      <a:pt x="1842" y="4"/>
                    </a:lnTo>
                    <a:lnTo>
                      <a:pt x="1814" y="9"/>
                    </a:lnTo>
                    <a:lnTo>
                      <a:pt x="1801" y="12"/>
                    </a:lnTo>
                    <a:lnTo>
                      <a:pt x="1788" y="16"/>
                    </a:lnTo>
                    <a:lnTo>
                      <a:pt x="1775" y="21"/>
                    </a:lnTo>
                    <a:lnTo>
                      <a:pt x="1762" y="26"/>
                    </a:lnTo>
                    <a:lnTo>
                      <a:pt x="1751" y="32"/>
                    </a:lnTo>
                    <a:lnTo>
                      <a:pt x="1740" y="39"/>
                    </a:lnTo>
                    <a:lnTo>
                      <a:pt x="1729" y="46"/>
                    </a:lnTo>
                    <a:lnTo>
                      <a:pt x="1719" y="54"/>
                    </a:lnTo>
                    <a:lnTo>
                      <a:pt x="1710" y="63"/>
                    </a:lnTo>
                    <a:lnTo>
                      <a:pt x="1702" y="73"/>
                    </a:lnTo>
                    <a:lnTo>
                      <a:pt x="1702" y="73"/>
                    </a:lnTo>
                    <a:lnTo>
                      <a:pt x="1693" y="85"/>
                    </a:lnTo>
                    <a:lnTo>
                      <a:pt x="1687" y="96"/>
                    </a:lnTo>
                    <a:lnTo>
                      <a:pt x="1682" y="107"/>
                    </a:lnTo>
                    <a:lnTo>
                      <a:pt x="1679" y="117"/>
                    </a:lnTo>
                    <a:lnTo>
                      <a:pt x="1678" y="128"/>
                    </a:lnTo>
                    <a:lnTo>
                      <a:pt x="1678" y="138"/>
                    </a:lnTo>
                    <a:lnTo>
                      <a:pt x="1680" y="148"/>
                    </a:lnTo>
                    <a:lnTo>
                      <a:pt x="1683" y="158"/>
                    </a:lnTo>
                    <a:lnTo>
                      <a:pt x="1687" y="169"/>
                    </a:lnTo>
                    <a:lnTo>
                      <a:pt x="1693" y="179"/>
                    </a:lnTo>
                    <a:lnTo>
                      <a:pt x="1706" y="201"/>
                    </a:lnTo>
                    <a:lnTo>
                      <a:pt x="1738" y="251"/>
                    </a:lnTo>
                    <a:lnTo>
                      <a:pt x="1738" y="251"/>
                    </a:lnTo>
                    <a:lnTo>
                      <a:pt x="1770" y="301"/>
                    </a:lnTo>
                    <a:lnTo>
                      <a:pt x="1806" y="358"/>
                    </a:lnTo>
                    <a:lnTo>
                      <a:pt x="1824" y="389"/>
                    </a:lnTo>
                    <a:lnTo>
                      <a:pt x="1841" y="420"/>
                    </a:lnTo>
                    <a:lnTo>
                      <a:pt x="1858" y="453"/>
                    </a:lnTo>
                    <a:lnTo>
                      <a:pt x="1875" y="488"/>
                    </a:lnTo>
                    <a:lnTo>
                      <a:pt x="1890" y="523"/>
                    </a:lnTo>
                    <a:lnTo>
                      <a:pt x="1905" y="558"/>
                    </a:lnTo>
                    <a:lnTo>
                      <a:pt x="1919" y="594"/>
                    </a:lnTo>
                    <a:lnTo>
                      <a:pt x="1930" y="632"/>
                    </a:lnTo>
                    <a:lnTo>
                      <a:pt x="1939" y="669"/>
                    </a:lnTo>
                    <a:lnTo>
                      <a:pt x="1943" y="688"/>
                    </a:lnTo>
                    <a:lnTo>
                      <a:pt x="1946" y="707"/>
                    </a:lnTo>
                    <a:lnTo>
                      <a:pt x="1949" y="725"/>
                    </a:lnTo>
                    <a:lnTo>
                      <a:pt x="1950" y="745"/>
                    </a:lnTo>
                    <a:lnTo>
                      <a:pt x="1952" y="764"/>
                    </a:lnTo>
                    <a:lnTo>
                      <a:pt x="1952" y="783"/>
                    </a:lnTo>
                    <a:lnTo>
                      <a:pt x="1952" y="783"/>
                    </a:lnTo>
                    <a:lnTo>
                      <a:pt x="1952" y="812"/>
                    </a:lnTo>
                    <a:lnTo>
                      <a:pt x="1949" y="841"/>
                    </a:lnTo>
                    <a:lnTo>
                      <a:pt x="1946" y="868"/>
                    </a:lnTo>
                    <a:lnTo>
                      <a:pt x="1941" y="896"/>
                    </a:lnTo>
                    <a:lnTo>
                      <a:pt x="1935" y="922"/>
                    </a:lnTo>
                    <a:lnTo>
                      <a:pt x="1928" y="947"/>
                    </a:lnTo>
                    <a:lnTo>
                      <a:pt x="1919" y="971"/>
                    </a:lnTo>
                    <a:lnTo>
                      <a:pt x="1908" y="994"/>
                    </a:lnTo>
                    <a:lnTo>
                      <a:pt x="1898" y="1017"/>
                    </a:lnTo>
                    <a:lnTo>
                      <a:pt x="1886" y="1038"/>
                    </a:lnTo>
                    <a:lnTo>
                      <a:pt x="1873" y="1058"/>
                    </a:lnTo>
                    <a:lnTo>
                      <a:pt x="1859" y="1077"/>
                    </a:lnTo>
                    <a:lnTo>
                      <a:pt x="1844" y="1096"/>
                    </a:lnTo>
                    <a:lnTo>
                      <a:pt x="1828" y="1113"/>
                    </a:lnTo>
                    <a:lnTo>
                      <a:pt x="1811" y="1130"/>
                    </a:lnTo>
                    <a:lnTo>
                      <a:pt x="1794" y="1146"/>
                    </a:lnTo>
                    <a:lnTo>
                      <a:pt x="1775" y="1161"/>
                    </a:lnTo>
                    <a:lnTo>
                      <a:pt x="1756" y="1175"/>
                    </a:lnTo>
                    <a:lnTo>
                      <a:pt x="1736" y="1187"/>
                    </a:lnTo>
                    <a:lnTo>
                      <a:pt x="1716" y="1199"/>
                    </a:lnTo>
                    <a:lnTo>
                      <a:pt x="1696" y="1210"/>
                    </a:lnTo>
                    <a:lnTo>
                      <a:pt x="1674" y="1220"/>
                    </a:lnTo>
                    <a:lnTo>
                      <a:pt x="1653" y="1229"/>
                    </a:lnTo>
                    <a:lnTo>
                      <a:pt x="1629" y="1237"/>
                    </a:lnTo>
                    <a:lnTo>
                      <a:pt x="1607" y="1244"/>
                    </a:lnTo>
                    <a:lnTo>
                      <a:pt x="1584" y="1251"/>
                    </a:lnTo>
                    <a:lnTo>
                      <a:pt x="1561" y="1256"/>
                    </a:lnTo>
                    <a:lnTo>
                      <a:pt x="1538" y="1260"/>
                    </a:lnTo>
                    <a:lnTo>
                      <a:pt x="1513" y="1264"/>
                    </a:lnTo>
                    <a:lnTo>
                      <a:pt x="1489" y="1266"/>
                    </a:lnTo>
                    <a:lnTo>
                      <a:pt x="1465" y="1268"/>
                    </a:lnTo>
                    <a:lnTo>
                      <a:pt x="1442" y="1268"/>
                    </a:lnTo>
                    <a:lnTo>
                      <a:pt x="1418" y="1268"/>
                    </a:lnTo>
                    <a:lnTo>
                      <a:pt x="1394" y="1266"/>
                    </a:lnTo>
                    <a:lnTo>
                      <a:pt x="1369" y="1264"/>
                    </a:lnTo>
                    <a:lnTo>
                      <a:pt x="1345" y="1261"/>
                    </a:lnTo>
                    <a:lnTo>
                      <a:pt x="1322" y="1256"/>
                    </a:lnTo>
                    <a:lnTo>
                      <a:pt x="1299" y="1251"/>
                    </a:lnTo>
                    <a:lnTo>
                      <a:pt x="1276" y="1245"/>
                    </a:lnTo>
                    <a:lnTo>
                      <a:pt x="1253" y="1238"/>
                    </a:lnTo>
                    <a:lnTo>
                      <a:pt x="1230" y="1230"/>
                    </a:lnTo>
                    <a:lnTo>
                      <a:pt x="1208" y="1221"/>
                    </a:lnTo>
                    <a:lnTo>
                      <a:pt x="1186" y="1211"/>
                    </a:lnTo>
                    <a:lnTo>
                      <a:pt x="1165" y="1200"/>
                    </a:lnTo>
                    <a:lnTo>
                      <a:pt x="1145" y="1188"/>
                    </a:lnTo>
                    <a:lnTo>
                      <a:pt x="1125" y="1175"/>
                    </a:lnTo>
                    <a:lnTo>
                      <a:pt x="1105" y="1161"/>
                    </a:lnTo>
                    <a:lnTo>
                      <a:pt x="1086" y="1146"/>
                    </a:lnTo>
                    <a:lnTo>
                      <a:pt x="1068" y="1129"/>
                    </a:lnTo>
                    <a:lnTo>
                      <a:pt x="1051" y="1112"/>
                    </a:lnTo>
                    <a:lnTo>
                      <a:pt x="1035" y="1094"/>
                    </a:lnTo>
                    <a:lnTo>
                      <a:pt x="1020" y="1076"/>
                    </a:lnTo>
                    <a:lnTo>
                      <a:pt x="1006" y="1056"/>
                    </a:lnTo>
                    <a:lnTo>
                      <a:pt x="992" y="1035"/>
                    </a:lnTo>
                    <a:lnTo>
                      <a:pt x="979" y="1013"/>
                    </a:lnTo>
                    <a:lnTo>
                      <a:pt x="967" y="989"/>
                    </a:lnTo>
                    <a:lnTo>
                      <a:pt x="957" y="966"/>
                    </a:lnTo>
                    <a:lnTo>
                      <a:pt x="948" y="941"/>
                    </a:lnTo>
                    <a:lnTo>
                      <a:pt x="940" y="915"/>
                    </a:lnTo>
                    <a:lnTo>
                      <a:pt x="933" y="889"/>
                    </a:lnTo>
                    <a:lnTo>
                      <a:pt x="928" y="860"/>
                    </a:lnTo>
                    <a:lnTo>
                      <a:pt x="924" y="831"/>
                    </a:lnTo>
                    <a:lnTo>
                      <a:pt x="921" y="801"/>
                    </a:lnTo>
                    <a:lnTo>
                      <a:pt x="920" y="771"/>
                    </a:lnTo>
                    <a:lnTo>
                      <a:pt x="920" y="771"/>
                    </a:lnTo>
                    <a:lnTo>
                      <a:pt x="920" y="743"/>
                    </a:lnTo>
                    <a:lnTo>
                      <a:pt x="921" y="715"/>
                    </a:lnTo>
                    <a:lnTo>
                      <a:pt x="923" y="689"/>
                    </a:lnTo>
                    <a:lnTo>
                      <a:pt x="927" y="663"/>
                    </a:lnTo>
                    <a:lnTo>
                      <a:pt x="931" y="638"/>
                    </a:lnTo>
                    <a:lnTo>
                      <a:pt x="936" y="614"/>
                    </a:lnTo>
                    <a:lnTo>
                      <a:pt x="941" y="589"/>
                    </a:lnTo>
                    <a:lnTo>
                      <a:pt x="948" y="565"/>
                    </a:lnTo>
                    <a:lnTo>
                      <a:pt x="955" y="543"/>
                    </a:lnTo>
                    <a:lnTo>
                      <a:pt x="962" y="520"/>
                    </a:lnTo>
                    <a:lnTo>
                      <a:pt x="970" y="498"/>
                    </a:lnTo>
                    <a:lnTo>
                      <a:pt x="979" y="477"/>
                    </a:lnTo>
                    <a:lnTo>
                      <a:pt x="998" y="435"/>
                    </a:lnTo>
                    <a:lnTo>
                      <a:pt x="1017" y="396"/>
                    </a:lnTo>
                    <a:lnTo>
                      <a:pt x="1036" y="358"/>
                    </a:lnTo>
                    <a:lnTo>
                      <a:pt x="1056" y="321"/>
                    </a:lnTo>
                    <a:lnTo>
                      <a:pt x="1074" y="286"/>
                    </a:lnTo>
                    <a:lnTo>
                      <a:pt x="1092" y="252"/>
                    </a:lnTo>
                    <a:lnTo>
                      <a:pt x="1107" y="219"/>
                    </a:lnTo>
                    <a:lnTo>
                      <a:pt x="1121" y="186"/>
                    </a:lnTo>
                    <a:lnTo>
                      <a:pt x="1127" y="171"/>
                    </a:lnTo>
                    <a:lnTo>
                      <a:pt x="1132" y="155"/>
                    </a:lnTo>
                    <a:lnTo>
                      <a:pt x="1136" y="140"/>
                    </a:lnTo>
                    <a:lnTo>
                      <a:pt x="1139" y="125"/>
                    </a:lnTo>
                    <a:lnTo>
                      <a:pt x="1139" y="125"/>
                    </a:lnTo>
                    <a:lnTo>
                      <a:pt x="1139" y="120"/>
                    </a:lnTo>
                    <a:lnTo>
                      <a:pt x="1138" y="116"/>
                    </a:lnTo>
                    <a:lnTo>
                      <a:pt x="1136" y="111"/>
                    </a:lnTo>
                    <a:lnTo>
                      <a:pt x="1133" y="107"/>
                    </a:lnTo>
                    <a:lnTo>
                      <a:pt x="1129" y="103"/>
                    </a:lnTo>
                    <a:lnTo>
                      <a:pt x="1124" y="99"/>
                    </a:lnTo>
                    <a:lnTo>
                      <a:pt x="1110" y="91"/>
                    </a:lnTo>
                    <a:lnTo>
                      <a:pt x="1093" y="84"/>
                    </a:lnTo>
                    <a:lnTo>
                      <a:pt x="1073" y="78"/>
                    </a:lnTo>
                    <a:lnTo>
                      <a:pt x="1050" y="71"/>
                    </a:lnTo>
                    <a:lnTo>
                      <a:pt x="1024" y="66"/>
                    </a:lnTo>
                    <a:lnTo>
                      <a:pt x="996" y="61"/>
                    </a:lnTo>
                    <a:lnTo>
                      <a:pt x="964" y="57"/>
                    </a:lnTo>
                    <a:lnTo>
                      <a:pt x="931" y="53"/>
                    </a:lnTo>
                    <a:lnTo>
                      <a:pt x="896" y="49"/>
                    </a:lnTo>
                    <a:lnTo>
                      <a:pt x="821" y="43"/>
                    </a:lnTo>
                    <a:lnTo>
                      <a:pt x="744" y="38"/>
                    </a:lnTo>
                    <a:lnTo>
                      <a:pt x="664" y="35"/>
                    </a:lnTo>
                    <a:lnTo>
                      <a:pt x="585" y="33"/>
                    </a:lnTo>
                    <a:lnTo>
                      <a:pt x="507" y="31"/>
                    </a:lnTo>
                    <a:lnTo>
                      <a:pt x="434" y="30"/>
                    </a:lnTo>
                    <a:lnTo>
                      <a:pt x="312" y="30"/>
                    </a:lnTo>
                    <a:lnTo>
                      <a:pt x="233" y="30"/>
                    </a:lnTo>
                    <a:lnTo>
                      <a:pt x="233" y="30"/>
                    </a:lnTo>
                    <a:lnTo>
                      <a:pt x="106" y="31"/>
                    </a:lnTo>
                    <a:lnTo>
                      <a:pt x="0" y="30"/>
                    </a:lnTo>
                    <a:lnTo>
                      <a:pt x="0" y="30"/>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39" name="ïṩlîḑe">
                <a:extLst>
                  <a:ext uri="{FF2B5EF4-FFF2-40B4-BE49-F238E27FC236}">
                    <a16:creationId xmlns:a16="http://schemas.microsoft.com/office/drawing/2014/main" id="{C0628370-0156-44CD-963C-49FDECF3191E}"/>
                  </a:ext>
                </a:extLst>
              </p:cNvPr>
              <p:cNvSpPr/>
              <p:nvPr/>
            </p:nvSpPr>
            <p:spPr bwMode="auto">
              <a:xfrm>
                <a:off x="3819576" y="4217073"/>
                <a:ext cx="821486" cy="1115771"/>
              </a:xfrm>
              <a:custGeom>
                <a:avLst/>
                <a:gdLst>
                  <a:gd name="T0" fmla="*/ 2322 w 2947"/>
                  <a:gd name="T1" fmla="*/ 1161 h 4003"/>
                  <a:gd name="T2" fmla="*/ 1897 w 2947"/>
                  <a:gd name="T3" fmla="*/ 1111 h 4003"/>
                  <a:gd name="T4" fmla="*/ 1751 w 2947"/>
                  <a:gd name="T5" fmla="*/ 1041 h 4003"/>
                  <a:gd name="T6" fmla="*/ 1714 w 2947"/>
                  <a:gd name="T7" fmla="*/ 955 h 4003"/>
                  <a:gd name="T8" fmla="*/ 1776 w 2947"/>
                  <a:gd name="T9" fmla="*/ 811 h 4003"/>
                  <a:gd name="T10" fmla="*/ 1911 w 2947"/>
                  <a:gd name="T11" fmla="*/ 604 h 4003"/>
                  <a:gd name="T12" fmla="*/ 1946 w 2947"/>
                  <a:gd name="T13" fmla="*/ 386 h 4003"/>
                  <a:gd name="T14" fmla="*/ 1899 w 2947"/>
                  <a:gd name="T15" fmla="*/ 225 h 4003"/>
                  <a:gd name="T16" fmla="*/ 1777 w 2947"/>
                  <a:gd name="T17" fmla="*/ 94 h 4003"/>
                  <a:gd name="T18" fmla="*/ 1609 w 2947"/>
                  <a:gd name="T19" fmla="*/ 18 h 4003"/>
                  <a:gd name="T20" fmla="*/ 1423 w 2947"/>
                  <a:gd name="T21" fmla="*/ 2 h 4003"/>
                  <a:gd name="T22" fmla="*/ 1246 w 2947"/>
                  <a:gd name="T23" fmla="*/ 49 h 4003"/>
                  <a:gd name="T24" fmla="*/ 1110 w 2947"/>
                  <a:gd name="T25" fmla="*/ 164 h 4003"/>
                  <a:gd name="T26" fmla="*/ 1041 w 2947"/>
                  <a:gd name="T27" fmla="*/ 349 h 4003"/>
                  <a:gd name="T28" fmla="*/ 1066 w 2947"/>
                  <a:gd name="T29" fmla="*/ 549 h 4003"/>
                  <a:gd name="T30" fmla="*/ 1203 w 2947"/>
                  <a:gd name="T31" fmla="*/ 831 h 4003"/>
                  <a:gd name="T32" fmla="*/ 1228 w 2947"/>
                  <a:gd name="T33" fmla="*/ 982 h 4003"/>
                  <a:gd name="T34" fmla="*/ 1179 w 2947"/>
                  <a:gd name="T35" fmla="*/ 1045 h 4003"/>
                  <a:gd name="T36" fmla="*/ 1048 w 2947"/>
                  <a:gd name="T37" fmla="*/ 1083 h 4003"/>
                  <a:gd name="T38" fmla="*/ 258 w 2947"/>
                  <a:gd name="T39" fmla="*/ 1101 h 4003"/>
                  <a:gd name="T40" fmla="*/ 8 w 2947"/>
                  <a:gd name="T41" fmla="*/ 1645 h 4003"/>
                  <a:gd name="T42" fmla="*/ 58 w 2947"/>
                  <a:gd name="T43" fmla="*/ 1981 h 4003"/>
                  <a:gd name="T44" fmla="*/ 121 w 2947"/>
                  <a:gd name="T45" fmla="*/ 2083 h 4003"/>
                  <a:gd name="T46" fmla="*/ 212 w 2947"/>
                  <a:gd name="T47" fmla="*/ 2112 h 4003"/>
                  <a:gd name="T48" fmla="*/ 488 w 2947"/>
                  <a:gd name="T49" fmla="*/ 2031 h 4003"/>
                  <a:gd name="T50" fmla="*/ 719 w 2947"/>
                  <a:gd name="T51" fmla="*/ 2016 h 4003"/>
                  <a:gd name="T52" fmla="*/ 865 w 2947"/>
                  <a:gd name="T53" fmla="*/ 2065 h 4003"/>
                  <a:gd name="T54" fmla="*/ 987 w 2947"/>
                  <a:gd name="T55" fmla="*/ 2171 h 4003"/>
                  <a:gd name="T56" fmla="*/ 1060 w 2947"/>
                  <a:gd name="T57" fmla="*/ 2315 h 4003"/>
                  <a:gd name="T58" fmla="*/ 1079 w 2947"/>
                  <a:gd name="T59" fmla="*/ 2533 h 4003"/>
                  <a:gd name="T60" fmla="*/ 1037 w 2947"/>
                  <a:gd name="T61" fmla="*/ 2689 h 4003"/>
                  <a:gd name="T62" fmla="*/ 947 w 2947"/>
                  <a:gd name="T63" fmla="*/ 2817 h 4003"/>
                  <a:gd name="T64" fmla="*/ 810 w 2947"/>
                  <a:gd name="T65" fmla="*/ 2899 h 4003"/>
                  <a:gd name="T66" fmla="*/ 613 w 2947"/>
                  <a:gd name="T67" fmla="*/ 2915 h 4003"/>
                  <a:gd name="T68" fmla="*/ 387 w 2947"/>
                  <a:gd name="T69" fmla="*/ 2839 h 4003"/>
                  <a:gd name="T70" fmla="*/ 186 w 2947"/>
                  <a:gd name="T71" fmla="*/ 2658 h 4003"/>
                  <a:gd name="T72" fmla="*/ 104 w 2947"/>
                  <a:gd name="T73" fmla="*/ 2641 h 4003"/>
                  <a:gd name="T74" fmla="*/ 28 w 2947"/>
                  <a:gd name="T75" fmla="*/ 2765 h 4003"/>
                  <a:gd name="T76" fmla="*/ 2 w 2947"/>
                  <a:gd name="T77" fmla="*/ 3099 h 4003"/>
                  <a:gd name="T78" fmla="*/ 2917 w 2947"/>
                  <a:gd name="T79" fmla="*/ 4003 h 4003"/>
                  <a:gd name="T80" fmla="*/ 2922 w 2947"/>
                  <a:gd name="T81" fmla="*/ 3055 h 4003"/>
                  <a:gd name="T82" fmla="*/ 2891 w 2947"/>
                  <a:gd name="T83" fmla="*/ 2899 h 4003"/>
                  <a:gd name="T84" fmla="*/ 2831 w 2947"/>
                  <a:gd name="T85" fmla="*/ 2864 h 4003"/>
                  <a:gd name="T86" fmla="*/ 2613 w 2947"/>
                  <a:gd name="T87" fmla="*/ 2921 h 4003"/>
                  <a:gd name="T88" fmla="*/ 2259 w 2947"/>
                  <a:gd name="T89" fmla="*/ 3003 h 4003"/>
                  <a:gd name="T90" fmla="*/ 2022 w 2947"/>
                  <a:gd name="T91" fmla="*/ 2969 h 4003"/>
                  <a:gd name="T92" fmla="*/ 1842 w 2947"/>
                  <a:gd name="T93" fmla="*/ 2784 h 4003"/>
                  <a:gd name="T94" fmla="*/ 1776 w 2947"/>
                  <a:gd name="T95" fmla="*/ 2532 h 4003"/>
                  <a:gd name="T96" fmla="*/ 1821 w 2947"/>
                  <a:gd name="T97" fmla="*/ 2259 h 4003"/>
                  <a:gd name="T98" fmla="*/ 1973 w 2947"/>
                  <a:gd name="T99" fmla="*/ 2069 h 4003"/>
                  <a:gd name="T100" fmla="*/ 2098 w 2947"/>
                  <a:gd name="T101" fmla="*/ 2021 h 4003"/>
                  <a:gd name="T102" fmla="*/ 2235 w 2947"/>
                  <a:gd name="T103" fmla="*/ 2018 h 4003"/>
                  <a:gd name="T104" fmla="*/ 2435 w 2947"/>
                  <a:gd name="T105" fmla="*/ 2090 h 4003"/>
                  <a:gd name="T106" fmla="*/ 2756 w 2947"/>
                  <a:gd name="T107" fmla="*/ 2308 h 4003"/>
                  <a:gd name="T108" fmla="*/ 2831 w 2947"/>
                  <a:gd name="T109" fmla="*/ 2316 h 4003"/>
                  <a:gd name="T110" fmla="*/ 2917 w 2947"/>
                  <a:gd name="T111" fmla="*/ 2243 h 4003"/>
                  <a:gd name="T112" fmla="*/ 2927 w 2947"/>
                  <a:gd name="T113" fmla="*/ 1151 h 4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47" h="4003">
                    <a:moveTo>
                      <a:pt x="2927" y="1151"/>
                    </a:moveTo>
                    <a:lnTo>
                      <a:pt x="2927" y="1151"/>
                    </a:lnTo>
                    <a:lnTo>
                      <a:pt x="2801" y="1156"/>
                    </a:lnTo>
                    <a:lnTo>
                      <a:pt x="2719" y="1159"/>
                    </a:lnTo>
                    <a:lnTo>
                      <a:pt x="2628" y="1161"/>
                    </a:lnTo>
                    <a:lnTo>
                      <a:pt x="2529" y="1163"/>
                    </a:lnTo>
                    <a:lnTo>
                      <a:pt x="2427" y="1163"/>
                    </a:lnTo>
                    <a:lnTo>
                      <a:pt x="2375" y="1162"/>
                    </a:lnTo>
                    <a:lnTo>
                      <a:pt x="2322" y="1161"/>
                    </a:lnTo>
                    <a:lnTo>
                      <a:pt x="2270" y="1159"/>
                    </a:lnTo>
                    <a:lnTo>
                      <a:pt x="2219" y="1157"/>
                    </a:lnTo>
                    <a:lnTo>
                      <a:pt x="2168" y="1153"/>
                    </a:lnTo>
                    <a:lnTo>
                      <a:pt x="2118" y="1148"/>
                    </a:lnTo>
                    <a:lnTo>
                      <a:pt x="2069" y="1143"/>
                    </a:lnTo>
                    <a:lnTo>
                      <a:pt x="2023" y="1136"/>
                    </a:lnTo>
                    <a:lnTo>
                      <a:pt x="1979" y="1129"/>
                    </a:lnTo>
                    <a:lnTo>
                      <a:pt x="1936" y="1120"/>
                    </a:lnTo>
                    <a:lnTo>
                      <a:pt x="1897" y="1111"/>
                    </a:lnTo>
                    <a:lnTo>
                      <a:pt x="1861" y="1100"/>
                    </a:lnTo>
                    <a:lnTo>
                      <a:pt x="1844" y="1094"/>
                    </a:lnTo>
                    <a:lnTo>
                      <a:pt x="1828" y="1087"/>
                    </a:lnTo>
                    <a:lnTo>
                      <a:pt x="1813" y="1081"/>
                    </a:lnTo>
                    <a:lnTo>
                      <a:pt x="1798" y="1073"/>
                    </a:lnTo>
                    <a:lnTo>
                      <a:pt x="1784" y="1066"/>
                    </a:lnTo>
                    <a:lnTo>
                      <a:pt x="1772" y="1058"/>
                    </a:lnTo>
                    <a:lnTo>
                      <a:pt x="1761" y="1050"/>
                    </a:lnTo>
                    <a:lnTo>
                      <a:pt x="1751" y="1041"/>
                    </a:lnTo>
                    <a:lnTo>
                      <a:pt x="1742" y="1032"/>
                    </a:lnTo>
                    <a:lnTo>
                      <a:pt x="1734" y="1023"/>
                    </a:lnTo>
                    <a:lnTo>
                      <a:pt x="1728" y="1012"/>
                    </a:lnTo>
                    <a:lnTo>
                      <a:pt x="1722" y="1001"/>
                    </a:lnTo>
                    <a:lnTo>
                      <a:pt x="1718" y="991"/>
                    </a:lnTo>
                    <a:lnTo>
                      <a:pt x="1716" y="979"/>
                    </a:lnTo>
                    <a:lnTo>
                      <a:pt x="1714" y="968"/>
                    </a:lnTo>
                    <a:lnTo>
                      <a:pt x="1714" y="955"/>
                    </a:lnTo>
                    <a:lnTo>
                      <a:pt x="1714" y="955"/>
                    </a:lnTo>
                    <a:lnTo>
                      <a:pt x="1716" y="940"/>
                    </a:lnTo>
                    <a:lnTo>
                      <a:pt x="1719" y="924"/>
                    </a:lnTo>
                    <a:lnTo>
                      <a:pt x="1723" y="910"/>
                    </a:lnTo>
                    <a:lnTo>
                      <a:pt x="1728" y="895"/>
                    </a:lnTo>
                    <a:lnTo>
                      <a:pt x="1734" y="880"/>
                    </a:lnTo>
                    <a:lnTo>
                      <a:pt x="1741" y="866"/>
                    </a:lnTo>
                    <a:lnTo>
                      <a:pt x="1749" y="852"/>
                    </a:lnTo>
                    <a:lnTo>
                      <a:pt x="1757" y="838"/>
                    </a:lnTo>
                    <a:lnTo>
                      <a:pt x="1776" y="811"/>
                    </a:lnTo>
                    <a:lnTo>
                      <a:pt x="1797" y="783"/>
                    </a:lnTo>
                    <a:lnTo>
                      <a:pt x="1819" y="755"/>
                    </a:lnTo>
                    <a:lnTo>
                      <a:pt x="1841" y="724"/>
                    </a:lnTo>
                    <a:lnTo>
                      <a:pt x="1863" y="693"/>
                    </a:lnTo>
                    <a:lnTo>
                      <a:pt x="1873" y="677"/>
                    </a:lnTo>
                    <a:lnTo>
                      <a:pt x="1883" y="660"/>
                    </a:lnTo>
                    <a:lnTo>
                      <a:pt x="1893" y="642"/>
                    </a:lnTo>
                    <a:lnTo>
                      <a:pt x="1902" y="624"/>
                    </a:lnTo>
                    <a:lnTo>
                      <a:pt x="1911" y="604"/>
                    </a:lnTo>
                    <a:lnTo>
                      <a:pt x="1919" y="584"/>
                    </a:lnTo>
                    <a:lnTo>
                      <a:pt x="1926" y="563"/>
                    </a:lnTo>
                    <a:lnTo>
                      <a:pt x="1932" y="541"/>
                    </a:lnTo>
                    <a:lnTo>
                      <a:pt x="1938" y="518"/>
                    </a:lnTo>
                    <a:lnTo>
                      <a:pt x="1942" y="495"/>
                    </a:lnTo>
                    <a:lnTo>
                      <a:pt x="1945" y="469"/>
                    </a:lnTo>
                    <a:lnTo>
                      <a:pt x="1947" y="442"/>
                    </a:lnTo>
                    <a:lnTo>
                      <a:pt x="1947" y="415"/>
                    </a:lnTo>
                    <a:lnTo>
                      <a:pt x="1946" y="386"/>
                    </a:lnTo>
                    <a:lnTo>
                      <a:pt x="1946" y="386"/>
                    </a:lnTo>
                    <a:lnTo>
                      <a:pt x="1944" y="364"/>
                    </a:lnTo>
                    <a:lnTo>
                      <a:pt x="1941" y="341"/>
                    </a:lnTo>
                    <a:lnTo>
                      <a:pt x="1936" y="320"/>
                    </a:lnTo>
                    <a:lnTo>
                      <a:pt x="1931" y="300"/>
                    </a:lnTo>
                    <a:lnTo>
                      <a:pt x="1924" y="280"/>
                    </a:lnTo>
                    <a:lnTo>
                      <a:pt x="1917" y="261"/>
                    </a:lnTo>
                    <a:lnTo>
                      <a:pt x="1908" y="243"/>
                    </a:lnTo>
                    <a:lnTo>
                      <a:pt x="1899" y="225"/>
                    </a:lnTo>
                    <a:lnTo>
                      <a:pt x="1889" y="207"/>
                    </a:lnTo>
                    <a:lnTo>
                      <a:pt x="1877" y="190"/>
                    </a:lnTo>
                    <a:lnTo>
                      <a:pt x="1865" y="175"/>
                    </a:lnTo>
                    <a:lnTo>
                      <a:pt x="1853" y="159"/>
                    </a:lnTo>
                    <a:lnTo>
                      <a:pt x="1839" y="145"/>
                    </a:lnTo>
                    <a:lnTo>
                      <a:pt x="1825" y="131"/>
                    </a:lnTo>
                    <a:lnTo>
                      <a:pt x="1810" y="118"/>
                    </a:lnTo>
                    <a:lnTo>
                      <a:pt x="1793" y="105"/>
                    </a:lnTo>
                    <a:lnTo>
                      <a:pt x="1777" y="94"/>
                    </a:lnTo>
                    <a:lnTo>
                      <a:pt x="1760" y="82"/>
                    </a:lnTo>
                    <a:lnTo>
                      <a:pt x="1743" y="71"/>
                    </a:lnTo>
                    <a:lnTo>
                      <a:pt x="1725" y="61"/>
                    </a:lnTo>
                    <a:lnTo>
                      <a:pt x="1707" y="52"/>
                    </a:lnTo>
                    <a:lnTo>
                      <a:pt x="1688" y="44"/>
                    </a:lnTo>
                    <a:lnTo>
                      <a:pt x="1668" y="36"/>
                    </a:lnTo>
                    <a:lnTo>
                      <a:pt x="1648" y="29"/>
                    </a:lnTo>
                    <a:lnTo>
                      <a:pt x="1629" y="23"/>
                    </a:lnTo>
                    <a:lnTo>
                      <a:pt x="1609" y="18"/>
                    </a:lnTo>
                    <a:lnTo>
                      <a:pt x="1588" y="13"/>
                    </a:lnTo>
                    <a:lnTo>
                      <a:pt x="1568" y="9"/>
                    </a:lnTo>
                    <a:lnTo>
                      <a:pt x="1548" y="6"/>
                    </a:lnTo>
                    <a:lnTo>
                      <a:pt x="1526" y="3"/>
                    </a:lnTo>
                    <a:lnTo>
                      <a:pt x="1505" y="2"/>
                    </a:lnTo>
                    <a:lnTo>
                      <a:pt x="1485" y="1"/>
                    </a:lnTo>
                    <a:lnTo>
                      <a:pt x="1464" y="0"/>
                    </a:lnTo>
                    <a:lnTo>
                      <a:pt x="1443" y="1"/>
                    </a:lnTo>
                    <a:lnTo>
                      <a:pt x="1423" y="2"/>
                    </a:lnTo>
                    <a:lnTo>
                      <a:pt x="1401" y="4"/>
                    </a:lnTo>
                    <a:lnTo>
                      <a:pt x="1381" y="7"/>
                    </a:lnTo>
                    <a:lnTo>
                      <a:pt x="1361" y="11"/>
                    </a:lnTo>
                    <a:lnTo>
                      <a:pt x="1341" y="15"/>
                    </a:lnTo>
                    <a:lnTo>
                      <a:pt x="1322" y="20"/>
                    </a:lnTo>
                    <a:lnTo>
                      <a:pt x="1303" y="26"/>
                    </a:lnTo>
                    <a:lnTo>
                      <a:pt x="1284" y="33"/>
                    </a:lnTo>
                    <a:lnTo>
                      <a:pt x="1264" y="41"/>
                    </a:lnTo>
                    <a:lnTo>
                      <a:pt x="1246" y="49"/>
                    </a:lnTo>
                    <a:lnTo>
                      <a:pt x="1229" y="59"/>
                    </a:lnTo>
                    <a:lnTo>
                      <a:pt x="1212" y="69"/>
                    </a:lnTo>
                    <a:lnTo>
                      <a:pt x="1195" y="81"/>
                    </a:lnTo>
                    <a:lnTo>
                      <a:pt x="1180" y="92"/>
                    </a:lnTo>
                    <a:lnTo>
                      <a:pt x="1164" y="105"/>
                    </a:lnTo>
                    <a:lnTo>
                      <a:pt x="1150" y="118"/>
                    </a:lnTo>
                    <a:lnTo>
                      <a:pt x="1136" y="133"/>
                    </a:lnTo>
                    <a:lnTo>
                      <a:pt x="1122" y="148"/>
                    </a:lnTo>
                    <a:lnTo>
                      <a:pt x="1110" y="164"/>
                    </a:lnTo>
                    <a:lnTo>
                      <a:pt x="1098" y="181"/>
                    </a:lnTo>
                    <a:lnTo>
                      <a:pt x="1088" y="198"/>
                    </a:lnTo>
                    <a:lnTo>
                      <a:pt x="1078" y="218"/>
                    </a:lnTo>
                    <a:lnTo>
                      <a:pt x="1069" y="237"/>
                    </a:lnTo>
                    <a:lnTo>
                      <a:pt x="1061" y="258"/>
                    </a:lnTo>
                    <a:lnTo>
                      <a:pt x="1055" y="279"/>
                    </a:lnTo>
                    <a:lnTo>
                      <a:pt x="1049" y="301"/>
                    </a:lnTo>
                    <a:lnTo>
                      <a:pt x="1044" y="324"/>
                    </a:lnTo>
                    <a:lnTo>
                      <a:pt x="1041" y="349"/>
                    </a:lnTo>
                    <a:lnTo>
                      <a:pt x="1038" y="374"/>
                    </a:lnTo>
                    <a:lnTo>
                      <a:pt x="1037" y="399"/>
                    </a:lnTo>
                    <a:lnTo>
                      <a:pt x="1037" y="399"/>
                    </a:lnTo>
                    <a:lnTo>
                      <a:pt x="1038" y="424"/>
                    </a:lnTo>
                    <a:lnTo>
                      <a:pt x="1040" y="449"/>
                    </a:lnTo>
                    <a:lnTo>
                      <a:pt x="1045" y="474"/>
                    </a:lnTo>
                    <a:lnTo>
                      <a:pt x="1051" y="499"/>
                    </a:lnTo>
                    <a:lnTo>
                      <a:pt x="1058" y="524"/>
                    </a:lnTo>
                    <a:lnTo>
                      <a:pt x="1066" y="549"/>
                    </a:lnTo>
                    <a:lnTo>
                      <a:pt x="1076" y="574"/>
                    </a:lnTo>
                    <a:lnTo>
                      <a:pt x="1087" y="598"/>
                    </a:lnTo>
                    <a:lnTo>
                      <a:pt x="1098" y="624"/>
                    </a:lnTo>
                    <a:lnTo>
                      <a:pt x="1109" y="648"/>
                    </a:lnTo>
                    <a:lnTo>
                      <a:pt x="1135" y="695"/>
                    </a:lnTo>
                    <a:lnTo>
                      <a:pt x="1159" y="742"/>
                    </a:lnTo>
                    <a:lnTo>
                      <a:pt x="1182" y="788"/>
                    </a:lnTo>
                    <a:lnTo>
                      <a:pt x="1193" y="810"/>
                    </a:lnTo>
                    <a:lnTo>
                      <a:pt x="1203" y="831"/>
                    </a:lnTo>
                    <a:lnTo>
                      <a:pt x="1211" y="852"/>
                    </a:lnTo>
                    <a:lnTo>
                      <a:pt x="1219" y="872"/>
                    </a:lnTo>
                    <a:lnTo>
                      <a:pt x="1225" y="893"/>
                    </a:lnTo>
                    <a:lnTo>
                      <a:pt x="1229" y="912"/>
                    </a:lnTo>
                    <a:lnTo>
                      <a:pt x="1232" y="931"/>
                    </a:lnTo>
                    <a:lnTo>
                      <a:pt x="1233" y="948"/>
                    </a:lnTo>
                    <a:lnTo>
                      <a:pt x="1232" y="965"/>
                    </a:lnTo>
                    <a:lnTo>
                      <a:pt x="1230" y="974"/>
                    </a:lnTo>
                    <a:lnTo>
                      <a:pt x="1228" y="982"/>
                    </a:lnTo>
                    <a:lnTo>
                      <a:pt x="1225" y="989"/>
                    </a:lnTo>
                    <a:lnTo>
                      <a:pt x="1222" y="997"/>
                    </a:lnTo>
                    <a:lnTo>
                      <a:pt x="1218" y="1004"/>
                    </a:lnTo>
                    <a:lnTo>
                      <a:pt x="1214" y="1012"/>
                    </a:lnTo>
                    <a:lnTo>
                      <a:pt x="1208" y="1020"/>
                    </a:lnTo>
                    <a:lnTo>
                      <a:pt x="1202" y="1026"/>
                    </a:lnTo>
                    <a:lnTo>
                      <a:pt x="1195" y="1033"/>
                    </a:lnTo>
                    <a:lnTo>
                      <a:pt x="1188" y="1039"/>
                    </a:lnTo>
                    <a:lnTo>
                      <a:pt x="1179" y="1045"/>
                    </a:lnTo>
                    <a:lnTo>
                      <a:pt x="1170" y="1051"/>
                    </a:lnTo>
                    <a:lnTo>
                      <a:pt x="1160" y="1057"/>
                    </a:lnTo>
                    <a:lnTo>
                      <a:pt x="1149" y="1062"/>
                    </a:lnTo>
                    <a:lnTo>
                      <a:pt x="1149" y="1062"/>
                    </a:lnTo>
                    <a:lnTo>
                      <a:pt x="1136" y="1067"/>
                    </a:lnTo>
                    <a:lnTo>
                      <a:pt x="1118" y="1071"/>
                    </a:lnTo>
                    <a:lnTo>
                      <a:pt x="1098" y="1076"/>
                    </a:lnTo>
                    <a:lnTo>
                      <a:pt x="1074" y="1079"/>
                    </a:lnTo>
                    <a:lnTo>
                      <a:pt x="1048" y="1083"/>
                    </a:lnTo>
                    <a:lnTo>
                      <a:pt x="1018" y="1086"/>
                    </a:lnTo>
                    <a:lnTo>
                      <a:pt x="950" y="1091"/>
                    </a:lnTo>
                    <a:lnTo>
                      <a:pt x="875" y="1095"/>
                    </a:lnTo>
                    <a:lnTo>
                      <a:pt x="792" y="1098"/>
                    </a:lnTo>
                    <a:lnTo>
                      <a:pt x="704" y="1101"/>
                    </a:lnTo>
                    <a:lnTo>
                      <a:pt x="614" y="1102"/>
                    </a:lnTo>
                    <a:lnTo>
                      <a:pt x="522" y="1102"/>
                    </a:lnTo>
                    <a:lnTo>
                      <a:pt x="431" y="1103"/>
                    </a:lnTo>
                    <a:lnTo>
                      <a:pt x="258" y="1101"/>
                    </a:lnTo>
                    <a:lnTo>
                      <a:pt x="110" y="1099"/>
                    </a:lnTo>
                    <a:lnTo>
                      <a:pt x="1" y="1098"/>
                    </a:lnTo>
                    <a:lnTo>
                      <a:pt x="1" y="1098"/>
                    </a:lnTo>
                    <a:lnTo>
                      <a:pt x="0" y="1190"/>
                    </a:lnTo>
                    <a:lnTo>
                      <a:pt x="0" y="1297"/>
                    </a:lnTo>
                    <a:lnTo>
                      <a:pt x="1" y="1411"/>
                    </a:lnTo>
                    <a:lnTo>
                      <a:pt x="3" y="1529"/>
                    </a:lnTo>
                    <a:lnTo>
                      <a:pt x="5" y="1588"/>
                    </a:lnTo>
                    <a:lnTo>
                      <a:pt x="8" y="1645"/>
                    </a:lnTo>
                    <a:lnTo>
                      <a:pt x="11" y="1701"/>
                    </a:lnTo>
                    <a:lnTo>
                      <a:pt x="15" y="1754"/>
                    </a:lnTo>
                    <a:lnTo>
                      <a:pt x="20" y="1803"/>
                    </a:lnTo>
                    <a:lnTo>
                      <a:pt x="26" y="1849"/>
                    </a:lnTo>
                    <a:lnTo>
                      <a:pt x="33" y="1890"/>
                    </a:lnTo>
                    <a:lnTo>
                      <a:pt x="41" y="1925"/>
                    </a:lnTo>
                    <a:lnTo>
                      <a:pt x="41" y="1925"/>
                    </a:lnTo>
                    <a:lnTo>
                      <a:pt x="52" y="1964"/>
                    </a:lnTo>
                    <a:lnTo>
                      <a:pt x="58" y="1981"/>
                    </a:lnTo>
                    <a:lnTo>
                      <a:pt x="65" y="1997"/>
                    </a:lnTo>
                    <a:lnTo>
                      <a:pt x="71" y="2011"/>
                    </a:lnTo>
                    <a:lnTo>
                      <a:pt x="78" y="2025"/>
                    </a:lnTo>
                    <a:lnTo>
                      <a:pt x="84" y="2037"/>
                    </a:lnTo>
                    <a:lnTo>
                      <a:pt x="91" y="2048"/>
                    </a:lnTo>
                    <a:lnTo>
                      <a:pt x="99" y="2058"/>
                    </a:lnTo>
                    <a:lnTo>
                      <a:pt x="106" y="2068"/>
                    </a:lnTo>
                    <a:lnTo>
                      <a:pt x="113" y="2076"/>
                    </a:lnTo>
                    <a:lnTo>
                      <a:pt x="121" y="2083"/>
                    </a:lnTo>
                    <a:lnTo>
                      <a:pt x="129" y="2090"/>
                    </a:lnTo>
                    <a:lnTo>
                      <a:pt x="137" y="2096"/>
                    </a:lnTo>
                    <a:lnTo>
                      <a:pt x="146" y="2100"/>
                    </a:lnTo>
                    <a:lnTo>
                      <a:pt x="155" y="2104"/>
                    </a:lnTo>
                    <a:lnTo>
                      <a:pt x="163" y="2107"/>
                    </a:lnTo>
                    <a:lnTo>
                      <a:pt x="172" y="2109"/>
                    </a:lnTo>
                    <a:lnTo>
                      <a:pt x="182" y="2111"/>
                    </a:lnTo>
                    <a:lnTo>
                      <a:pt x="191" y="2112"/>
                    </a:lnTo>
                    <a:lnTo>
                      <a:pt x="212" y="2112"/>
                    </a:lnTo>
                    <a:lnTo>
                      <a:pt x="232" y="2110"/>
                    </a:lnTo>
                    <a:lnTo>
                      <a:pt x="254" y="2106"/>
                    </a:lnTo>
                    <a:lnTo>
                      <a:pt x="276" y="2100"/>
                    </a:lnTo>
                    <a:lnTo>
                      <a:pt x="299" y="2093"/>
                    </a:lnTo>
                    <a:lnTo>
                      <a:pt x="323" y="2084"/>
                    </a:lnTo>
                    <a:lnTo>
                      <a:pt x="375" y="2066"/>
                    </a:lnTo>
                    <a:lnTo>
                      <a:pt x="429" y="2048"/>
                    </a:lnTo>
                    <a:lnTo>
                      <a:pt x="457" y="2039"/>
                    </a:lnTo>
                    <a:lnTo>
                      <a:pt x="488" y="2031"/>
                    </a:lnTo>
                    <a:lnTo>
                      <a:pt x="518" y="2023"/>
                    </a:lnTo>
                    <a:lnTo>
                      <a:pt x="549" y="2017"/>
                    </a:lnTo>
                    <a:lnTo>
                      <a:pt x="581" y="2013"/>
                    </a:lnTo>
                    <a:lnTo>
                      <a:pt x="615" y="2010"/>
                    </a:lnTo>
                    <a:lnTo>
                      <a:pt x="648" y="2010"/>
                    </a:lnTo>
                    <a:lnTo>
                      <a:pt x="666" y="2010"/>
                    </a:lnTo>
                    <a:lnTo>
                      <a:pt x="683" y="2012"/>
                    </a:lnTo>
                    <a:lnTo>
                      <a:pt x="701" y="2014"/>
                    </a:lnTo>
                    <a:lnTo>
                      <a:pt x="719" y="2016"/>
                    </a:lnTo>
                    <a:lnTo>
                      <a:pt x="738" y="2020"/>
                    </a:lnTo>
                    <a:lnTo>
                      <a:pt x="756" y="2024"/>
                    </a:lnTo>
                    <a:lnTo>
                      <a:pt x="774" y="2029"/>
                    </a:lnTo>
                    <a:lnTo>
                      <a:pt x="793" y="2035"/>
                    </a:lnTo>
                    <a:lnTo>
                      <a:pt x="812" y="2041"/>
                    </a:lnTo>
                    <a:lnTo>
                      <a:pt x="831" y="2049"/>
                    </a:lnTo>
                    <a:lnTo>
                      <a:pt x="831" y="2049"/>
                    </a:lnTo>
                    <a:lnTo>
                      <a:pt x="849" y="2057"/>
                    </a:lnTo>
                    <a:lnTo>
                      <a:pt x="865" y="2065"/>
                    </a:lnTo>
                    <a:lnTo>
                      <a:pt x="882" y="2075"/>
                    </a:lnTo>
                    <a:lnTo>
                      <a:pt x="897" y="2084"/>
                    </a:lnTo>
                    <a:lnTo>
                      <a:pt x="912" y="2096"/>
                    </a:lnTo>
                    <a:lnTo>
                      <a:pt x="926" y="2107"/>
                    </a:lnTo>
                    <a:lnTo>
                      <a:pt x="940" y="2119"/>
                    </a:lnTo>
                    <a:lnTo>
                      <a:pt x="952" y="2131"/>
                    </a:lnTo>
                    <a:lnTo>
                      <a:pt x="965" y="2144"/>
                    </a:lnTo>
                    <a:lnTo>
                      <a:pt x="976" y="2158"/>
                    </a:lnTo>
                    <a:lnTo>
                      <a:pt x="987" y="2171"/>
                    </a:lnTo>
                    <a:lnTo>
                      <a:pt x="998" y="2186"/>
                    </a:lnTo>
                    <a:lnTo>
                      <a:pt x="1008" y="2201"/>
                    </a:lnTo>
                    <a:lnTo>
                      <a:pt x="1018" y="2216"/>
                    </a:lnTo>
                    <a:lnTo>
                      <a:pt x="1026" y="2232"/>
                    </a:lnTo>
                    <a:lnTo>
                      <a:pt x="1034" y="2248"/>
                    </a:lnTo>
                    <a:lnTo>
                      <a:pt x="1041" y="2265"/>
                    </a:lnTo>
                    <a:lnTo>
                      <a:pt x="1048" y="2281"/>
                    </a:lnTo>
                    <a:lnTo>
                      <a:pt x="1054" y="2298"/>
                    </a:lnTo>
                    <a:lnTo>
                      <a:pt x="1060" y="2315"/>
                    </a:lnTo>
                    <a:lnTo>
                      <a:pt x="1065" y="2333"/>
                    </a:lnTo>
                    <a:lnTo>
                      <a:pt x="1069" y="2350"/>
                    </a:lnTo>
                    <a:lnTo>
                      <a:pt x="1073" y="2369"/>
                    </a:lnTo>
                    <a:lnTo>
                      <a:pt x="1076" y="2387"/>
                    </a:lnTo>
                    <a:lnTo>
                      <a:pt x="1078" y="2405"/>
                    </a:lnTo>
                    <a:lnTo>
                      <a:pt x="1080" y="2423"/>
                    </a:lnTo>
                    <a:lnTo>
                      <a:pt x="1082" y="2459"/>
                    </a:lnTo>
                    <a:lnTo>
                      <a:pt x="1082" y="2496"/>
                    </a:lnTo>
                    <a:lnTo>
                      <a:pt x="1079" y="2533"/>
                    </a:lnTo>
                    <a:lnTo>
                      <a:pt x="1077" y="2551"/>
                    </a:lnTo>
                    <a:lnTo>
                      <a:pt x="1074" y="2568"/>
                    </a:lnTo>
                    <a:lnTo>
                      <a:pt x="1070" y="2586"/>
                    </a:lnTo>
                    <a:lnTo>
                      <a:pt x="1066" y="2604"/>
                    </a:lnTo>
                    <a:lnTo>
                      <a:pt x="1062" y="2622"/>
                    </a:lnTo>
                    <a:lnTo>
                      <a:pt x="1056" y="2639"/>
                    </a:lnTo>
                    <a:lnTo>
                      <a:pt x="1050" y="2656"/>
                    </a:lnTo>
                    <a:lnTo>
                      <a:pt x="1044" y="2672"/>
                    </a:lnTo>
                    <a:lnTo>
                      <a:pt x="1037" y="2689"/>
                    </a:lnTo>
                    <a:lnTo>
                      <a:pt x="1029" y="2705"/>
                    </a:lnTo>
                    <a:lnTo>
                      <a:pt x="1021" y="2720"/>
                    </a:lnTo>
                    <a:lnTo>
                      <a:pt x="1013" y="2735"/>
                    </a:lnTo>
                    <a:lnTo>
                      <a:pt x="1003" y="2750"/>
                    </a:lnTo>
                    <a:lnTo>
                      <a:pt x="992" y="2765"/>
                    </a:lnTo>
                    <a:lnTo>
                      <a:pt x="982" y="2779"/>
                    </a:lnTo>
                    <a:lnTo>
                      <a:pt x="971" y="2792"/>
                    </a:lnTo>
                    <a:lnTo>
                      <a:pt x="959" y="2805"/>
                    </a:lnTo>
                    <a:lnTo>
                      <a:pt x="947" y="2817"/>
                    </a:lnTo>
                    <a:lnTo>
                      <a:pt x="934" y="2829"/>
                    </a:lnTo>
                    <a:lnTo>
                      <a:pt x="921" y="2840"/>
                    </a:lnTo>
                    <a:lnTo>
                      <a:pt x="907" y="2850"/>
                    </a:lnTo>
                    <a:lnTo>
                      <a:pt x="892" y="2860"/>
                    </a:lnTo>
                    <a:lnTo>
                      <a:pt x="877" y="2869"/>
                    </a:lnTo>
                    <a:lnTo>
                      <a:pt x="861" y="2878"/>
                    </a:lnTo>
                    <a:lnTo>
                      <a:pt x="844" y="2885"/>
                    </a:lnTo>
                    <a:lnTo>
                      <a:pt x="828" y="2893"/>
                    </a:lnTo>
                    <a:lnTo>
                      <a:pt x="810" y="2899"/>
                    </a:lnTo>
                    <a:lnTo>
                      <a:pt x="792" y="2904"/>
                    </a:lnTo>
                    <a:lnTo>
                      <a:pt x="774" y="2909"/>
                    </a:lnTo>
                    <a:lnTo>
                      <a:pt x="755" y="2912"/>
                    </a:lnTo>
                    <a:lnTo>
                      <a:pt x="735" y="2915"/>
                    </a:lnTo>
                    <a:lnTo>
                      <a:pt x="714" y="2916"/>
                    </a:lnTo>
                    <a:lnTo>
                      <a:pt x="714" y="2916"/>
                    </a:lnTo>
                    <a:lnTo>
                      <a:pt x="679" y="2918"/>
                    </a:lnTo>
                    <a:lnTo>
                      <a:pt x="645" y="2917"/>
                    </a:lnTo>
                    <a:lnTo>
                      <a:pt x="613" y="2915"/>
                    </a:lnTo>
                    <a:lnTo>
                      <a:pt x="582" y="2911"/>
                    </a:lnTo>
                    <a:lnTo>
                      <a:pt x="553" y="2906"/>
                    </a:lnTo>
                    <a:lnTo>
                      <a:pt x="525" y="2900"/>
                    </a:lnTo>
                    <a:lnTo>
                      <a:pt x="499" y="2892"/>
                    </a:lnTo>
                    <a:lnTo>
                      <a:pt x="474" y="2883"/>
                    </a:lnTo>
                    <a:lnTo>
                      <a:pt x="450" y="2873"/>
                    </a:lnTo>
                    <a:lnTo>
                      <a:pt x="428" y="2863"/>
                    </a:lnTo>
                    <a:lnTo>
                      <a:pt x="407" y="2851"/>
                    </a:lnTo>
                    <a:lnTo>
                      <a:pt x="387" y="2839"/>
                    </a:lnTo>
                    <a:lnTo>
                      <a:pt x="368" y="2827"/>
                    </a:lnTo>
                    <a:lnTo>
                      <a:pt x="350" y="2814"/>
                    </a:lnTo>
                    <a:lnTo>
                      <a:pt x="333" y="2801"/>
                    </a:lnTo>
                    <a:lnTo>
                      <a:pt x="316" y="2788"/>
                    </a:lnTo>
                    <a:lnTo>
                      <a:pt x="287" y="2761"/>
                    </a:lnTo>
                    <a:lnTo>
                      <a:pt x="261" y="2734"/>
                    </a:lnTo>
                    <a:lnTo>
                      <a:pt x="216" y="2686"/>
                    </a:lnTo>
                    <a:lnTo>
                      <a:pt x="196" y="2667"/>
                    </a:lnTo>
                    <a:lnTo>
                      <a:pt x="186" y="2658"/>
                    </a:lnTo>
                    <a:lnTo>
                      <a:pt x="178" y="2651"/>
                    </a:lnTo>
                    <a:lnTo>
                      <a:pt x="169" y="2645"/>
                    </a:lnTo>
                    <a:lnTo>
                      <a:pt x="160" y="2640"/>
                    </a:lnTo>
                    <a:lnTo>
                      <a:pt x="152" y="2637"/>
                    </a:lnTo>
                    <a:lnTo>
                      <a:pt x="144" y="2636"/>
                    </a:lnTo>
                    <a:lnTo>
                      <a:pt x="144" y="2636"/>
                    </a:lnTo>
                    <a:lnTo>
                      <a:pt x="129" y="2635"/>
                    </a:lnTo>
                    <a:lnTo>
                      <a:pt x="116" y="2637"/>
                    </a:lnTo>
                    <a:lnTo>
                      <a:pt x="104" y="2641"/>
                    </a:lnTo>
                    <a:lnTo>
                      <a:pt x="92" y="2647"/>
                    </a:lnTo>
                    <a:lnTo>
                      <a:pt x="82" y="2654"/>
                    </a:lnTo>
                    <a:lnTo>
                      <a:pt x="72" y="2664"/>
                    </a:lnTo>
                    <a:lnTo>
                      <a:pt x="62" y="2676"/>
                    </a:lnTo>
                    <a:lnTo>
                      <a:pt x="54" y="2690"/>
                    </a:lnTo>
                    <a:lnTo>
                      <a:pt x="46" y="2706"/>
                    </a:lnTo>
                    <a:lnTo>
                      <a:pt x="39" y="2724"/>
                    </a:lnTo>
                    <a:lnTo>
                      <a:pt x="33" y="2743"/>
                    </a:lnTo>
                    <a:lnTo>
                      <a:pt x="28" y="2765"/>
                    </a:lnTo>
                    <a:lnTo>
                      <a:pt x="23" y="2789"/>
                    </a:lnTo>
                    <a:lnTo>
                      <a:pt x="18" y="2814"/>
                    </a:lnTo>
                    <a:lnTo>
                      <a:pt x="15" y="2840"/>
                    </a:lnTo>
                    <a:lnTo>
                      <a:pt x="11" y="2869"/>
                    </a:lnTo>
                    <a:lnTo>
                      <a:pt x="11" y="2869"/>
                    </a:lnTo>
                    <a:lnTo>
                      <a:pt x="8" y="2917"/>
                    </a:lnTo>
                    <a:lnTo>
                      <a:pt x="5" y="2971"/>
                    </a:lnTo>
                    <a:lnTo>
                      <a:pt x="3" y="3033"/>
                    </a:lnTo>
                    <a:lnTo>
                      <a:pt x="2" y="3099"/>
                    </a:lnTo>
                    <a:lnTo>
                      <a:pt x="2" y="3170"/>
                    </a:lnTo>
                    <a:lnTo>
                      <a:pt x="3" y="3244"/>
                    </a:lnTo>
                    <a:lnTo>
                      <a:pt x="5" y="3401"/>
                    </a:lnTo>
                    <a:lnTo>
                      <a:pt x="9" y="3562"/>
                    </a:lnTo>
                    <a:lnTo>
                      <a:pt x="14" y="3721"/>
                    </a:lnTo>
                    <a:lnTo>
                      <a:pt x="17" y="3870"/>
                    </a:lnTo>
                    <a:lnTo>
                      <a:pt x="20" y="4003"/>
                    </a:lnTo>
                    <a:lnTo>
                      <a:pt x="2917" y="4003"/>
                    </a:lnTo>
                    <a:lnTo>
                      <a:pt x="2917" y="4003"/>
                    </a:lnTo>
                    <a:lnTo>
                      <a:pt x="2919" y="3885"/>
                    </a:lnTo>
                    <a:lnTo>
                      <a:pt x="2921" y="3746"/>
                    </a:lnTo>
                    <a:lnTo>
                      <a:pt x="2923" y="3596"/>
                    </a:lnTo>
                    <a:lnTo>
                      <a:pt x="2925" y="3444"/>
                    </a:lnTo>
                    <a:lnTo>
                      <a:pt x="2926" y="3297"/>
                    </a:lnTo>
                    <a:lnTo>
                      <a:pt x="2926" y="3228"/>
                    </a:lnTo>
                    <a:lnTo>
                      <a:pt x="2925" y="3164"/>
                    </a:lnTo>
                    <a:lnTo>
                      <a:pt x="2924" y="3106"/>
                    </a:lnTo>
                    <a:lnTo>
                      <a:pt x="2922" y="3055"/>
                    </a:lnTo>
                    <a:lnTo>
                      <a:pt x="2919" y="3011"/>
                    </a:lnTo>
                    <a:lnTo>
                      <a:pt x="2915" y="2977"/>
                    </a:lnTo>
                    <a:lnTo>
                      <a:pt x="2915" y="2977"/>
                    </a:lnTo>
                    <a:lnTo>
                      <a:pt x="2910" y="2949"/>
                    </a:lnTo>
                    <a:lnTo>
                      <a:pt x="2907" y="2937"/>
                    </a:lnTo>
                    <a:lnTo>
                      <a:pt x="2903" y="2926"/>
                    </a:lnTo>
                    <a:lnTo>
                      <a:pt x="2900" y="2916"/>
                    </a:lnTo>
                    <a:lnTo>
                      <a:pt x="2896" y="2907"/>
                    </a:lnTo>
                    <a:lnTo>
                      <a:pt x="2891" y="2899"/>
                    </a:lnTo>
                    <a:lnTo>
                      <a:pt x="2886" y="2892"/>
                    </a:lnTo>
                    <a:lnTo>
                      <a:pt x="2881" y="2885"/>
                    </a:lnTo>
                    <a:lnTo>
                      <a:pt x="2875" y="2880"/>
                    </a:lnTo>
                    <a:lnTo>
                      <a:pt x="2868" y="2875"/>
                    </a:lnTo>
                    <a:lnTo>
                      <a:pt x="2862" y="2871"/>
                    </a:lnTo>
                    <a:lnTo>
                      <a:pt x="2855" y="2869"/>
                    </a:lnTo>
                    <a:lnTo>
                      <a:pt x="2847" y="2866"/>
                    </a:lnTo>
                    <a:lnTo>
                      <a:pt x="2839" y="2865"/>
                    </a:lnTo>
                    <a:lnTo>
                      <a:pt x="2831" y="2864"/>
                    </a:lnTo>
                    <a:lnTo>
                      <a:pt x="2821" y="2864"/>
                    </a:lnTo>
                    <a:lnTo>
                      <a:pt x="2812" y="2865"/>
                    </a:lnTo>
                    <a:lnTo>
                      <a:pt x="2791" y="2867"/>
                    </a:lnTo>
                    <a:lnTo>
                      <a:pt x="2768" y="2872"/>
                    </a:lnTo>
                    <a:lnTo>
                      <a:pt x="2742" y="2879"/>
                    </a:lnTo>
                    <a:lnTo>
                      <a:pt x="2713" y="2888"/>
                    </a:lnTo>
                    <a:lnTo>
                      <a:pt x="2683" y="2898"/>
                    </a:lnTo>
                    <a:lnTo>
                      <a:pt x="2613" y="2921"/>
                    </a:lnTo>
                    <a:lnTo>
                      <a:pt x="2613" y="2921"/>
                    </a:lnTo>
                    <a:lnTo>
                      <a:pt x="2553" y="2939"/>
                    </a:lnTo>
                    <a:lnTo>
                      <a:pt x="2494" y="2957"/>
                    </a:lnTo>
                    <a:lnTo>
                      <a:pt x="2433" y="2972"/>
                    </a:lnTo>
                    <a:lnTo>
                      <a:pt x="2404" y="2979"/>
                    </a:lnTo>
                    <a:lnTo>
                      <a:pt x="2375" y="2986"/>
                    </a:lnTo>
                    <a:lnTo>
                      <a:pt x="2345" y="2992"/>
                    </a:lnTo>
                    <a:lnTo>
                      <a:pt x="2316" y="2996"/>
                    </a:lnTo>
                    <a:lnTo>
                      <a:pt x="2287" y="3000"/>
                    </a:lnTo>
                    <a:lnTo>
                      <a:pt x="2259" y="3003"/>
                    </a:lnTo>
                    <a:lnTo>
                      <a:pt x="2231" y="3005"/>
                    </a:lnTo>
                    <a:lnTo>
                      <a:pt x="2202" y="3005"/>
                    </a:lnTo>
                    <a:lnTo>
                      <a:pt x="2175" y="3005"/>
                    </a:lnTo>
                    <a:lnTo>
                      <a:pt x="2148" y="3003"/>
                    </a:lnTo>
                    <a:lnTo>
                      <a:pt x="2122" y="2999"/>
                    </a:lnTo>
                    <a:lnTo>
                      <a:pt x="2096" y="2994"/>
                    </a:lnTo>
                    <a:lnTo>
                      <a:pt x="2070" y="2988"/>
                    </a:lnTo>
                    <a:lnTo>
                      <a:pt x="2045" y="2979"/>
                    </a:lnTo>
                    <a:lnTo>
                      <a:pt x="2022" y="2969"/>
                    </a:lnTo>
                    <a:lnTo>
                      <a:pt x="1998" y="2957"/>
                    </a:lnTo>
                    <a:lnTo>
                      <a:pt x="1976" y="2943"/>
                    </a:lnTo>
                    <a:lnTo>
                      <a:pt x="1954" y="2927"/>
                    </a:lnTo>
                    <a:lnTo>
                      <a:pt x="1933" y="2909"/>
                    </a:lnTo>
                    <a:lnTo>
                      <a:pt x="1913" y="2888"/>
                    </a:lnTo>
                    <a:lnTo>
                      <a:pt x="1894" y="2866"/>
                    </a:lnTo>
                    <a:lnTo>
                      <a:pt x="1876" y="2841"/>
                    </a:lnTo>
                    <a:lnTo>
                      <a:pt x="1859" y="2813"/>
                    </a:lnTo>
                    <a:lnTo>
                      <a:pt x="1842" y="2784"/>
                    </a:lnTo>
                    <a:lnTo>
                      <a:pt x="1827" y="2750"/>
                    </a:lnTo>
                    <a:lnTo>
                      <a:pt x="1814" y="2715"/>
                    </a:lnTo>
                    <a:lnTo>
                      <a:pt x="1814" y="2715"/>
                    </a:lnTo>
                    <a:lnTo>
                      <a:pt x="1804" y="2686"/>
                    </a:lnTo>
                    <a:lnTo>
                      <a:pt x="1794" y="2656"/>
                    </a:lnTo>
                    <a:lnTo>
                      <a:pt x="1788" y="2626"/>
                    </a:lnTo>
                    <a:lnTo>
                      <a:pt x="1782" y="2594"/>
                    </a:lnTo>
                    <a:lnTo>
                      <a:pt x="1778" y="2563"/>
                    </a:lnTo>
                    <a:lnTo>
                      <a:pt x="1776" y="2532"/>
                    </a:lnTo>
                    <a:lnTo>
                      <a:pt x="1775" y="2501"/>
                    </a:lnTo>
                    <a:lnTo>
                      <a:pt x="1775" y="2468"/>
                    </a:lnTo>
                    <a:lnTo>
                      <a:pt x="1777" y="2437"/>
                    </a:lnTo>
                    <a:lnTo>
                      <a:pt x="1781" y="2407"/>
                    </a:lnTo>
                    <a:lnTo>
                      <a:pt x="1785" y="2376"/>
                    </a:lnTo>
                    <a:lnTo>
                      <a:pt x="1792" y="2345"/>
                    </a:lnTo>
                    <a:lnTo>
                      <a:pt x="1800" y="2316"/>
                    </a:lnTo>
                    <a:lnTo>
                      <a:pt x="1810" y="2287"/>
                    </a:lnTo>
                    <a:lnTo>
                      <a:pt x="1821" y="2259"/>
                    </a:lnTo>
                    <a:lnTo>
                      <a:pt x="1833" y="2232"/>
                    </a:lnTo>
                    <a:lnTo>
                      <a:pt x="1846" y="2205"/>
                    </a:lnTo>
                    <a:lnTo>
                      <a:pt x="1862" y="2181"/>
                    </a:lnTo>
                    <a:lnTo>
                      <a:pt x="1878" y="2157"/>
                    </a:lnTo>
                    <a:lnTo>
                      <a:pt x="1897" y="2135"/>
                    </a:lnTo>
                    <a:lnTo>
                      <a:pt x="1916" y="2114"/>
                    </a:lnTo>
                    <a:lnTo>
                      <a:pt x="1938" y="2095"/>
                    </a:lnTo>
                    <a:lnTo>
                      <a:pt x="1961" y="2077"/>
                    </a:lnTo>
                    <a:lnTo>
                      <a:pt x="1973" y="2069"/>
                    </a:lnTo>
                    <a:lnTo>
                      <a:pt x="1985" y="2062"/>
                    </a:lnTo>
                    <a:lnTo>
                      <a:pt x="1998" y="2055"/>
                    </a:lnTo>
                    <a:lnTo>
                      <a:pt x="2011" y="2048"/>
                    </a:lnTo>
                    <a:lnTo>
                      <a:pt x="2024" y="2042"/>
                    </a:lnTo>
                    <a:lnTo>
                      <a:pt x="2038" y="2037"/>
                    </a:lnTo>
                    <a:lnTo>
                      <a:pt x="2052" y="2032"/>
                    </a:lnTo>
                    <a:lnTo>
                      <a:pt x="2067" y="2028"/>
                    </a:lnTo>
                    <a:lnTo>
                      <a:pt x="2083" y="2024"/>
                    </a:lnTo>
                    <a:lnTo>
                      <a:pt x="2098" y="2021"/>
                    </a:lnTo>
                    <a:lnTo>
                      <a:pt x="2114" y="2018"/>
                    </a:lnTo>
                    <a:lnTo>
                      <a:pt x="2130" y="2016"/>
                    </a:lnTo>
                    <a:lnTo>
                      <a:pt x="2146" y="2015"/>
                    </a:lnTo>
                    <a:lnTo>
                      <a:pt x="2163" y="2014"/>
                    </a:lnTo>
                    <a:lnTo>
                      <a:pt x="2180" y="2014"/>
                    </a:lnTo>
                    <a:lnTo>
                      <a:pt x="2198" y="2015"/>
                    </a:lnTo>
                    <a:lnTo>
                      <a:pt x="2217" y="2016"/>
                    </a:lnTo>
                    <a:lnTo>
                      <a:pt x="2235" y="2018"/>
                    </a:lnTo>
                    <a:lnTo>
                      <a:pt x="2235" y="2018"/>
                    </a:lnTo>
                    <a:lnTo>
                      <a:pt x="2257" y="2022"/>
                    </a:lnTo>
                    <a:lnTo>
                      <a:pt x="2279" y="2026"/>
                    </a:lnTo>
                    <a:lnTo>
                      <a:pt x="2301" y="2032"/>
                    </a:lnTo>
                    <a:lnTo>
                      <a:pt x="2324" y="2040"/>
                    </a:lnTo>
                    <a:lnTo>
                      <a:pt x="2347" y="2048"/>
                    </a:lnTo>
                    <a:lnTo>
                      <a:pt x="2369" y="2057"/>
                    </a:lnTo>
                    <a:lnTo>
                      <a:pt x="2391" y="2067"/>
                    </a:lnTo>
                    <a:lnTo>
                      <a:pt x="2413" y="2077"/>
                    </a:lnTo>
                    <a:lnTo>
                      <a:pt x="2435" y="2090"/>
                    </a:lnTo>
                    <a:lnTo>
                      <a:pt x="2456" y="2101"/>
                    </a:lnTo>
                    <a:lnTo>
                      <a:pt x="2499" y="2126"/>
                    </a:lnTo>
                    <a:lnTo>
                      <a:pt x="2540" y="2153"/>
                    </a:lnTo>
                    <a:lnTo>
                      <a:pt x="2579" y="2179"/>
                    </a:lnTo>
                    <a:lnTo>
                      <a:pt x="2617" y="2206"/>
                    </a:lnTo>
                    <a:lnTo>
                      <a:pt x="2651" y="2232"/>
                    </a:lnTo>
                    <a:lnTo>
                      <a:pt x="2710" y="2276"/>
                    </a:lnTo>
                    <a:lnTo>
                      <a:pt x="2735" y="2294"/>
                    </a:lnTo>
                    <a:lnTo>
                      <a:pt x="2756" y="2308"/>
                    </a:lnTo>
                    <a:lnTo>
                      <a:pt x="2772" y="2317"/>
                    </a:lnTo>
                    <a:lnTo>
                      <a:pt x="2778" y="2319"/>
                    </a:lnTo>
                    <a:lnTo>
                      <a:pt x="2783" y="2320"/>
                    </a:lnTo>
                    <a:lnTo>
                      <a:pt x="2783" y="2320"/>
                    </a:lnTo>
                    <a:lnTo>
                      <a:pt x="2794" y="2321"/>
                    </a:lnTo>
                    <a:lnTo>
                      <a:pt x="2804" y="2320"/>
                    </a:lnTo>
                    <a:lnTo>
                      <a:pt x="2813" y="2319"/>
                    </a:lnTo>
                    <a:lnTo>
                      <a:pt x="2822" y="2318"/>
                    </a:lnTo>
                    <a:lnTo>
                      <a:pt x="2831" y="2316"/>
                    </a:lnTo>
                    <a:lnTo>
                      <a:pt x="2840" y="2313"/>
                    </a:lnTo>
                    <a:lnTo>
                      <a:pt x="2848" y="2310"/>
                    </a:lnTo>
                    <a:lnTo>
                      <a:pt x="2856" y="2306"/>
                    </a:lnTo>
                    <a:lnTo>
                      <a:pt x="2863" y="2302"/>
                    </a:lnTo>
                    <a:lnTo>
                      <a:pt x="2870" y="2297"/>
                    </a:lnTo>
                    <a:lnTo>
                      <a:pt x="2885" y="2286"/>
                    </a:lnTo>
                    <a:lnTo>
                      <a:pt x="2897" y="2273"/>
                    </a:lnTo>
                    <a:lnTo>
                      <a:pt x="2907" y="2259"/>
                    </a:lnTo>
                    <a:lnTo>
                      <a:pt x="2917" y="2243"/>
                    </a:lnTo>
                    <a:lnTo>
                      <a:pt x="2925" y="2226"/>
                    </a:lnTo>
                    <a:lnTo>
                      <a:pt x="2931" y="2207"/>
                    </a:lnTo>
                    <a:lnTo>
                      <a:pt x="2937" y="2188"/>
                    </a:lnTo>
                    <a:lnTo>
                      <a:pt x="2941" y="2168"/>
                    </a:lnTo>
                    <a:lnTo>
                      <a:pt x="2944" y="2148"/>
                    </a:lnTo>
                    <a:lnTo>
                      <a:pt x="2946" y="2127"/>
                    </a:lnTo>
                    <a:lnTo>
                      <a:pt x="2947" y="2107"/>
                    </a:lnTo>
                    <a:lnTo>
                      <a:pt x="2927" y="1151"/>
                    </a:lnTo>
                    <a:lnTo>
                      <a:pt x="2927" y="1151"/>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0" name="iṥliḑé">
                <a:extLst>
                  <a:ext uri="{FF2B5EF4-FFF2-40B4-BE49-F238E27FC236}">
                    <a16:creationId xmlns:a16="http://schemas.microsoft.com/office/drawing/2014/main" id="{8FC178A9-3D4A-44AD-A838-08EE24268582}"/>
                  </a:ext>
                </a:extLst>
              </p:cNvPr>
              <p:cNvSpPr/>
              <p:nvPr/>
            </p:nvSpPr>
            <p:spPr bwMode="auto">
              <a:xfrm>
                <a:off x="4327253" y="4529489"/>
                <a:ext cx="1475605" cy="803355"/>
              </a:xfrm>
              <a:custGeom>
                <a:avLst/>
                <a:gdLst>
                  <a:gd name="T0" fmla="*/ 4039 w 5287"/>
                  <a:gd name="T1" fmla="*/ 2631 h 2879"/>
                  <a:gd name="T2" fmla="*/ 4058 w 5287"/>
                  <a:gd name="T3" fmla="*/ 1921 h 2879"/>
                  <a:gd name="T4" fmla="*/ 4110 w 5287"/>
                  <a:gd name="T5" fmla="*/ 1733 h 2879"/>
                  <a:gd name="T6" fmla="*/ 4173 w 5287"/>
                  <a:gd name="T7" fmla="*/ 1691 h 2879"/>
                  <a:gd name="T8" fmla="*/ 4315 w 5287"/>
                  <a:gd name="T9" fmla="*/ 1746 h 2879"/>
                  <a:gd name="T10" fmla="*/ 4663 w 5287"/>
                  <a:gd name="T11" fmla="*/ 1909 h 2879"/>
                  <a:gd name="T12" fmla="*/ 4856 w 5287"/>
                  <a:gd name="T13" fmla="*/ 1925 h 2879"/>
                  <a:gd name="T14" fmla="*/ 5060 w 5287"/>
                  <a:gd name="T15" fmla="*/ 1872 h 2879"/>
                  <a:gd name="T16" fmla="*/ 5214 w 5287"/>
                  <a:gd name="T17" fmla="*/ 1739 h 2879"/>
                  <a:gd name="T18" fmla="*/ 5282 w 5287"/>
                  <a:gd name="T19" fmla="*/ 1559 h 2879"/>
                  <a:gd name="T20" fmla="*/ 5275 w 5287"/>
                  <a:gd name="T21" fmla="*/ 1361 h 2879"/>
                  <a:gd name="T22" fmla="*/ 5202 w 5287"/>
                  <a:gd name="T23" fmla="*/ 1178 h 2879"/>
                  <a:gd name="T24" fmla="*/ 5070 w 5287"/>
                  <a:gd name="T25" fmla="*/ 1039 h 2879"/>
                  <a:gd name="T26" fmla="*/ 4888 w 5287"/>
                  <a:gd name="T27" fmla="*/ 976 h 2879"/>
                  <a:gd name="T28" fmla="*/ 4702 w 5287"/>
                  <a:gd name="T29" fmla="*/ 1003 h 2879"/>
                  <a:gd name="T30" fmla="*/ 4344 w 5287"/>
                  <a:gd name="T31" fmla="*/ 1187 h 2879"/>
                  <a:gd name="T32" fmla="*/ 4199 w 5287"/>
                  <a:gd name="T33" fmla="*/ 1245 h 2879"/>
                  <a:gd name="T34" fmla="*/ 4106 w 5287"/>
                  <a:gd name="T35" fmla="*/ 1212 h 2879"/>
                  <a:gd name="T36" fmla="*/ 4016 w 5287"/>
                  <a:gd name="T37" fmla="*/ 1059 h 2879"/>
                  <a:gd name="T38" fmla="*/ 3354 w 5287"/>
                  <a:gd name="T39" fmla="*/ 1 h 2879"/>
                  <a:gd name="T40" fmla="*/ 3037 w 5287"/>
                  <a:gd name="T41" fmla="*/ 34 h 2879"/>
                  <a:gd name="T42" fmla="*/ 2982 w 5287"/>
                  <a:gd name="T43" fmla="*/ 105 h 2879"/>
                  <a:gd name="T44" fmla="*/ 3018 w 5287"/>
                  <a:gd name="T45" fmla="*/ 269 h 2879"/>
                  <a:gd name="T46" fmla="*/ 3188 w 5287"/>
                  <a:gd name="T47" fmla="*/ 650 h 2879"/>
                  <a:gd name="T48" fmla="*/ 3223 w 5287"/>
                  <a:gd name="T49" fmla="*/ 869 h 2879"/>
                  <a:gd name="T50" fmla="*/ 3169 w 5287"/>
                  <a:gd name="T51" fmla="*/ 1071 h 2879"/>
                  <a:gd name="T52" fmla="*/ 3048 w 5287"/>
                  <a:gd name="T53" fmla="*/ 1228 h 2879"/>
                  <a:gd name="T54" fmla="*/ 2893 w 5287"/>
                  <a:gd name="T55" fmla="*/ 1332 h 2879"/>
                  <a:gd name="T56" fmla="*/ 2714 w 5287"/>
                  <a:gd name="T57" fmla="*/ 1388 h 2879"/>
                  <a:gd name="T58" fmla="*/ 2531 w 5287"/>
                  <a:gd name="T59" fmla="*/ 1392 h 2879"/>
                  <a:gd name="T60" fmla="*/ 2359 w 5287"/>
                  <a:gd name="T61" fmla="*/ 1339 h 2879"/>
                  <a:gd name="T62" fmla="*/ 2218 w 5287"/>
                  <a:gd name="T63" fmla="*/ 1227 h 2879"/>
                  <a:gd name="T64" fmla="*/ 2126 w 5287"/>
                  <a:gd name="T65" fmla="*/ 1052 h 2879"/>
                  <a:gd name="T66" fmla="*/ 2096 w 5287"/>
                  <a:gd name="T67" fmla="*/ 849 h 2879"/>
                  <a:gd name="T68" fmla="*/ 2164 w 5287"/>
                  <a:gd name="T69" fmla="*/ 519 h 2879"/>
                  <a:gd name="T70" fmla="*/ 2335 w 5287"/>
                  <a:gd name="T71" fmla="*/ 173 h 2879"/>
                  <a:gd name="T72" fmla="*/ 2339 w 5287"/>
                  <a:gd name="T73" fmla="*/ 81 h 2879"/>
                  <a:gd name="T74" fmla="*/ 2286 w 5287"/>
                  <a:gd name="T75" fmla="*/ 45 h 2879"/>
                  <a:gd name="T76" fmla="*/ 1953 w 5287"/>
                  <a:gd name="T77" fmla="*/ 8 h 2879"/>
                  <a:gd name="T78" fmla="*/ 1171 w 5287"/>
                  <a:gd name="T79" fmla="*/ 1002 h 2879"/>
                  <a:gd name="T80" fmla="*/ 1122 w 5287"/>
                  <a:gd name="T81" fmla="*/ 1165 h 2879"/>
                  <a:gd name="T82" fmla="*/ 1003 w 5287"/>
                  <a:gd name="T83" fmla="*/ 1243 h 2879"/>
                  <a:gd name="T84" fmla="*/ 890 w 5287"/>
                  <a:gd name="T85" fmla="*/ 1214 h 2879"/>
                  <a:gd name="T86" fmla="*/ 623 w 5287"/>
                  <a:gd name="T87" fmla="*/ 1027 h 2879"/>
                  <a:gd name="T88" fmla="*/ 405 w 5287"/>
                  <a:gd name="T89" fmla="*/ 942 h 2879"/>
                  <a:gd name="T90" fmla="*/ 208 w 5287"/>
                  <a:gd name="T91" fmla="*/ 970 h 2879"/>
                  <a:gd name="T92" fmla="*/ 77 w 5287"/>
                  <a:gd name="T93" fmla="*/ 1086 h 2879"/>
                  <a:gd name="T94" fmla="*/ 10 w 5287"/>
                  <a:gd name="T95" fmla="*/ 1260 h 2879"/>
                  <a:gd name="T96" fmla="*/ 6 w 5287"/>
                  <a:gd name="T97" fmla="*/ 1455 h 2879"/>
                  <a:gd name="T98" fmla="*/ 64 w 5287"/>
                  <a:gd name="T99" fmla="*/ 1640 h 2879"/>
                  <a:gd name="T100" fmla="*/ 184 w 5287"/>
                  <a:gd name="T101" fmla="*/ 1778 h 2879"/>
                  <a:gd name="T102" fmla="*/ 365 w 5287"/>
                  <a:gd name="T103" fmla="*/ 1836 h 2879"/>
                  <a:gd name="T104" fmla="*/ 630 w 5287"/>
                  <a:gd name="T105" fmla="*/ 1795 h 2879"/>
                  <a:gd name="T106" fmla="*/ 990 w 5287"/>
                  <a:gd name="T107" fmla="*/ 1694 h 2879"/>
                  <a:gd name="T108" fmla="*/ 1099 w 5287"/>
                  <a:gd name="T109" fmla="*/ 1728 h 2879"/>
                  <a:gd name="T110" fmla="*/ 1142 w 5287"/>
                  <a:gd name="T111" fmla="*/ 1867 h 2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87" h="2879">
                    <a:moveTo>
                      <a:pt x="1147" y="2430"/>
                    </a:moveTo>
                    <a:lnTo>
                      <a:pt x="1147" y="2430"/>
                    </a:lnTo>
                    <a:lnTo>
                      <a:pt x="1144" y="2639"/>
                    </a:lnTo>
                    <a:lnTo>
                      <a:pt x="1141" y="2879"/>
                    </a:lnTo>
                    <a:lnTo>
                      <a:pt x="4039" y="2879"/>
                    </a:lnTo>
                    <a:lnTo>
                      <a:pt x="4039" y="2879"/>
                    </a:lnTo>
                    <a:lnTo>
                      <a:pt x="4039" y="2820"/>
                    </a:lnTo>
                    <a:lnTo>
                      <a:pt x="4039" y="2760"/>
                    </a:lnTo>
                    <a:lnTo>
                      <a:pt x="4039" y="2631"/>
                    </a:lnTo>
                    <a:lnTo>
                      <a:pt x="4037" y="2497"/>
                    </a:lnTo>
                    <a:lnTo>
                      <a:pt x="4037" y="2360"/>
                    </a:lnTo>
                    <a:lnTo>
                      <a:pt x="4037" y="2291"/>
                    </a:lnTo>
                    <a:lnTo>
                      <a:pt x="4038" y="2225"/>
                    </a:lnTo>
                    <a:lnTo>
                      <a:pt x="4040" y="2158"/>
                    </a:lnTo>
                    <a:lnTo>
                      <a:pt x="4042" y="2095"/>
                    </a:lnTo>
                    <a:lnTo>
                      <a:pt x="4046" y="2034"/>
                    </a:lnTo>
                    <a:lnTo>
                      <a:pt x="4051" y="1975"/>
                    </a:lnTo>
                    <a:lnTo>
                      <a:pt x="4058" y="1921"/>
                    </a:lnTo>
                    <a:lnTo>
                      <a:pt x="4066" y="1869"/>
                    </a:lnTo>
                    <a:lnTo>
                      <a:pt x="4066" y="1869"/>
                    </a:lnTo>
                    <a:lnTo>
                      <a:pt x="4074" y="1830"/>
                    </a:lnTo>
                    <a:lnTo>
                      <a:pt x="4083" y="1796"/>
                    </a:lnTo>
                    <a:lnTo>
                      <a:pt x="4088" y="1781"/>
                    </a:lnTo>
                    <a:lnTo>
                      <a:pt x="4093" y="1768"/>
                    </a:lnTo>
                    <a:lnTo>
                      <a:pt x="4098" y="1754"/>
                    </a:lnTo>
                    <a:lnTo>
                      <a:pt x="4104" y="1743"/>
                    </a:lnTo>
                    <a:lnTo>
                      <a:pt x="4110" y="1733"/>
                    </a:lnTo>
                    <a:lnTo>
                      <a:pt x="4116" y="1725"/>
                    </a:lnTo>
                    <a:lnTo>
                      <a:pt x="4122" y="1717"/>
                    </a:lnTo>
                    <a:lnTo>
                      <a:pt x="4128" y="1710"/>
                    </a:lnTo>
                    <a:lnTo>
                      <a:pt x="4136" y="1705"/>
                    </a:lnTo>
                    <a:lnTo>
                      <a:pt x="4143" y="1700"/>
                    </a:lnTo>
                    <a:lnTo>
                      <a:pt x="4150" y="1697"/>
                    </a:lnTo>
                    <a:lnTo>
                      <a:pt x="4158" y="1694"/>
                    </a:lnTo>
                    <a:lnTo>
                      <a:pt x="4165" y="1692"/>
                    </a:lnTo>
                    <a:lnTo>
                      <a:pt x="4173" y="1691"/>
                    </a:lnTo>
                    <a:lnTo>
                      <a:pt x="4182" y="1691"/>
                    </a:lnTo>
                    <a:lnTo>
                      <a:pt x="4190" y="1692"/>
                    </a:lnTo>
                    <a:lnTo>
                      <a:pt x="4199" y="1693"/>
                    </a:lnTo>
                    <a:lnTo>
                      <a:pt x="4208" y="1695"/>
                    </a:lnTo>
                    <a:lnTo>
                      <a:pt x="4227" y="1701"/>
                    </a:lnTo>
                    <a:lnTo>
                      <a:pt x="4247" y="1710"/>
                    </a:lnTo>
                    <a:lnTo>
                      <a:pt x="4269" y="1720"/>
                    </a:lnTo>
                    <a:lnTo>
                      <a:pt x="4292" y="1732"/>
                    </a:lnTo>
                    <a:lnTo>
                      <a:pt x="4315" y="1746"/>
                    </a:lnTo>
                    <a:lnTo>
                      <a:pt x="4366" y="1777"/>
                    </a:lnTo>
                    <a:lnTo>
                      <a:pt x="4423" y="1810"/>
                    </a:lnTo>
                    <a:lnTo>
                      <a:pt x="4453" y="1826"/>
                    </a:lnTo>
                    <a:lnTo>
                      <a:pt x="4484" y="1842"/>
                    </a:lnTo>
                    <a:lnTo>
                      <a:pt x="4517" y="1858"/>
                    </a:lnTo>
                    <a:lnTo>
                      <a:pt x="4552" y="1873"/>
                    </a:lnTo>
                    <a:lnTo>
                      <a:pt x="4588" y="1886"/>
                    </a:lnTo>
                    <a:lnTo>
                      <a:pt x="4624" y="1898"/>
                    </a:lnTo>
                    <a:lnTo>
                      <a:pt x="4663" y="1909"/>
                    </a:lnTo>
                    <a:lnTo>
                      <a:pt x="4683" y="1914"/>
                    </a:lnTo>
                    <a:lnTo>
                      <a:pt x="4704" y="1917"/>
                    </a:lnTo>
                    <a:lnTo>
                      <a:pt x="4724" y="1921"/>
                    </a:lnTo>
                    <a:lnTo>
                      <a:pt x="4745" y="1923"/>
                    </a:lnTo>
                    <a:lnTo>
                      <a:pt x="4766" y="1925"/>
                    </a:lnTo>
                    <a:lnTo>
                      <a:pt x="4788" y="1926"/>
                    </a:lnTo>
                    <a:lnTo>
                      <a:pt x="4811" y="1927"/>
                    </a:lnTo>
                    <a:lnTo>
                      <a:pt x="4833" y="1926"/>
                    </a:lnTo>
                    <a:lnTo>
                      <a:pt x="4856" y="1925"/>
                    </a:lnTo>
                    <a:lnTo>
                      <a:pt x="4879" y="1923"/>
                    </a:lnTo>
                    <a:lnTo>
                      <a:pt x="4879" y="1923"/>
                    </a:lnTo>
                    <a:lnTo>
                      <a:pt x="4908" y="1919"/>
                    </a:lnTo>
                    <a:lnTo>
                      <a:pt x="4937" y="1914"/>
                    </a:lnTo>
                    <a:lnTo>
                      <a:pt x="4964" y="1908"/>
                    </a:lnTo>
                    <a:lnTo>
                      <a:pt x="4990" y="1901"/>
                    </a:lnTo>
                    <a:lnTo>
                      <a:pt x="5015" y="1891"/>
                    </a:lnTo>
                    <a:lnTo>
                      <a:pt x="5038" y="1882"/>
                    </a:lnTo>
                    <a:lnTo>
                      <a:pt x="5060" y="1872"/>
                    </a:lnTo>
                    <a:lnTo>
                      <a:pt x="5083" y="1860"/>
                    </a:lnTo>
                    <a:lnTo>
                      <a:pt x="5103" y="1848"/>
                    </a:lnTo>
                    <a:lnTo>
                      <a:pt x="5122" y="1835"/>
                    </a:lnTo>
                    <a:lnTo>
                      <a:pt x="5140" y="1821"/>
                    </a:lnTo>
                    <a:lnTo>
                      <a:pt x="5156" y="1806"/>
                    </a:lnTo>
                    <a:lnTo>
                      <a:pt x="5172" y="1790"/>
                    </a:lnTo>
                    <a:lnTo>
                      <a:pt x="5187" y="1774"/>
                    </a:lnTo>
                    <a:lnTo>
                      <a:pt x="5200" y="1756"/>
                    </a:lnTo>
                    <a:lnTo>
                      <a:pt x="5214" y="1739"/>
                    </a:lnTo>
                    <a:lnTo>
                      <a:pt x="5225" y="1721"/>
                    </a:lnTo>
                    <a:lnTo>
                      <a:pt x="5236" y="1702"/>
                    </a:lnTo>
                    <a:lnTo>
                      <a:pt x="5245" y="1683"/>
                    </a:lnTo>
                    <a:lnTo>
                      <a:pt x="5254" y="1663"/>
                    </a:lnTo>
                    <a:lnTo>
                      <a:pt x="5261" y="1643"/>
                    </a:lnTo>
                    <a:lnTo>
                      <a:pt x="5268" y="1622"/>
                    </a:lnTo>
                    <a:lnTo>
                      <a:pt x="5273" y="1601"/>
                    </a:lnTo>
                    <a:lnTo>
                      <a:pt x="5278" y="1580"/>
                    </a:lnTo>
                    <a:lnTo>
                      <a:pt x="5282" y="1559"/>
                    </a:lnTo>
                    <a:lnTo>
                      <a:pt x="5284" y="1537"/>
                    </a:lnTo>
                    <a:lnTo>
                      <a:pt x="5286" y="1515"/>
                    </a:lnTo>
                    <a:lnTo>
                      <a:pt x="5287" y="1493"/>
                    </a:lnTo>
                    <a:lnTo>
                      <a:pt x="5287" y="1471"/>
                    </a:lnTo>
                    <a:lnTo>
                      <a:pt x="5287" y="1449"/>
                    </a:lnTo>
                    <a:lnTo>
                      <a:pt x="5285" y="1427"/>
                    </a:lnTo>
                    <a:lnTo>
                      <a:pt x="5282" y="1405"/>
                    </a:lnTo>
                    <a:lnTo>
                      <a:pt x="5279" y="1383"/>
                    </a:lnTo>
                    <a:lnTo>
                      <a:pt x="5275" y="1361"/>
                    </a:lnTo>
                    <a:lnTo>
                      <a:pt x="5270" y="1339"/>
                    </a:lnTo>
                    <a:lnTo>
                      <a:pt x="5264" y="1318"/>
                    </a:lnTo>
                    <a:lnTo>
                      <a:pt x="5257" y="1297"/>
                    </a:lnTo>
                    <a:lnTo>
                      <a:pt x="5250" y="1276"/>
                    </a:lnTo>
                    <a:lnTo>
                      <a:pt x="5242" y="1256"/>
                    </a:lnTo>
                    <a:lnTo>
                      <a:pt x="5233" y="1236"/>
                    </a:lnTo>
                    <a:lnTo>
                      <a:pt x="5223" y="1215"/>
                    </a:lnTo>
                    <a:lnTo>
                      <a:pt x="5213" y="1196"/>
                    </a:lnTo>
                    <a:lnTo>
                      <a:pt x="5202" y="1178"/>
                    </a:lnTo>
                    <a:lnTo>
                      <a:pt x="5189" y="1160"/>
                    </a:lnTo>
                    <a:lnTo>
                      <a:pt x="5176" y="1142"/>
                    </a:lnTo>
                    <a:lnTo>
                      <a:pt x="5163" y="1125"/>
                    </a:lnTo>
                    <a:lnTo>
                      <a:pt x="5149" y="1109"/>
                    </a:lnTo>
                    <a:lnTo>
                      <a:pt x="5135" y="1093"/>
                    </a:lnTo>
                    <a:lnTo>
                      <a:pt x="5120" y="1078"/>
                    </a:lnTo>
                    <a:lnTo>
                      <a:pt x="5104" y="1064"/>
                    </a:lnTo>
                    <a:lnTo>
                      <a:pt x="5087" y="1051"/>
                    </a:lnTo>
                    <a:lnTo>
                      <a:pt x="5070" y="1039"/>
                    </a:lnTo>
                    <a:lnTo>
                      <a:pt x="5051" y="1028"/>
                    </a:lnTo>
                    <a:lnTo>
                      <a:pt x="5033" y="1017"/>
                    </a:lnTo>
                    <a:lnTo>
                      <a:pt x="5014" y="1008"/>
                    </a:lnTo>
                    <a:lnTo>
                      <a:pt x="4995" y="1000"/>
                    </a:lnTo>
                    <a:lnTo>
                      <a:pt x="4975" y="993"/>
                    </a:lnTo>
                    <a:lnTo>
                      <a:pt x="4954" y="987"/>
                    </a:lnTo>
                    <a:lnTo>
                      <a:pt x="4932" y="982"/>
                    </a:lnTo>
                    <a:lnTo>
                      <a:pt x="4910" y="978"/>
                    </a:lnTo>
                    <a:lnTo>
                      <a:pt x="4888" y="976"/>
                    </a:lnTo>
                    <a:lnTo>
                      <a:pt x="4865" y="975"/>
                    </a:lnTo>
                    <a:lnTo>
                      <a:pt x="4842" y="975"/>
                    </a:lnTo>
                    <a:lnTo>
                      <a:pt x="4819" y="977"/>
                    </a:lnTo>
                    <a:lnTo>
                      <a:pt x="4819" y="977"/>
                    </a:lnTo>
                    <a:lnTo>
                      <a:pt x="4795" y="980"/>
                    </a:lnTo>
                    <a:lnTo>
                      <a:pt x="4772" y="984"/>
                    </a:lnTo>
                    <a:lnTo>
                      <a:pt x="4748" y="989"/>
                    </a:lnTo>
                    <a:lnTo>
                      <a:pt x="4725" y="995"/>
                    </a:lnTo>
                    <a:lnTo>
                      <a:pt x="4702" y="1003"/>
                    </a:lnTo>
                    <a:lnTo>
                      <a:pt x="4679" y="1011"/>
                    </a:lnTo>
                    <a:lnTo>
                      <a:pt x="4655" y="1019"/>
                    </a:lnTo>
                    <a:lnTo>
                      <a:pt x="4632" y="1029"/>
                    </a:lnTo>
                    <a:lnTo>
                      <a:pt x="4587" y="1050"/>
                    </a:lnTo>
                    <a:lnTo>
                      <a:pt x="4543" y="1072"/>
                    </a:lnTo>
                    <a:lnTo>
                      <a:pt x="4499" y="1095"/>
                    </a:lnTo>
                    <a:lnTo>
                      <a:pt x="4457" y="1120"/>
                    </a:lnTo>
                    <a:lnTo>
                      <a:pt x="4379" y="1166"/>
                    </a:lnTo>
                    <a:lnTo>
                      <a:pt x="4344" y="1187"/>
                    </a:lnTo>
                    <a:lnTo>
                      <a:pt x="4311" y="1206"/>
                    </a:lnTo>
                    <a:lnTo>
                      <a:pt x="4281" y="1222"/>
                    </a:lnTo>
                    <a:lnTo>
                      <a:pt x="4254" y="1235"/>
                    </a:lnTo>
                    <a:lnTo>
                      <a:pt x="4242" y="1239"/>
                    </a:lnTo>
                    <a:lnTo>
                      <a:pt x="4230" y="1242"/>
                    </a:lnTo>
                    <a:lnTo>
                      <a:pt x="4220" y="1244"/>
                    </a:lnTo>
                    <a:lnTo>
                      <a:pt x="4211" y="1245"/>
                    </a:lnTo>
                    <a:lnTo>
                      <a:pt x="4211" y="1245"/>
                    </a:lnTo>
                    <a:lnTo>
                      <a:pt x="4199" y="1245"/>
                    </a:lnTo>
                    <a:lnTo>
                      <a:pt x="4187" y="1244"/>
                    </a:lnTo>
                    <a:lnTo>
                      <a:pt x="4176" y="1242"/>
                    </a:lnTo>
                    <a:lnTo>
                      <a:pt x="4165" y="1240"/>
                    </a:lnTo>
                    <a:lnTo>
                      <a:pt x="4154" y="1237"/>
                    </a:lnTo>
                    <a:lnTo>
                      <a:pt x="4144" y="1233"/>
                    </a:lnTo>
                    <a:lnTo>
                      <a:pt x="4134" y="1228"/>
                    </a:lnTo>
                    <a:lnTo>
                      <a:pt x="4124" y="1223"/>
                    </a:lnTo>
                    <a:lnTo>
                      <a:pt x="4115" y="1218"/>
                    </a:lnTo>
                    <a:lnTo>
                      <a:pt x="4106" y="1212"/>
                    </a:lnTo>
                    <a:lnTo>
                      <a:pt x="4097" y="1206"/>
                    </a:lnTo>
                    <a:lnTo>
                      <a:pt x="4089" y="1199"/>
                    </a:lnTo>
                    <a:lnTo>
                      <a:pt x="4074" y="1184"/>
                    </a:lnTo>
                    <a:lnTo>
                      <a:pt x="4061" y="1167"/>
                    </a:lnTo>
                    <a:lnTo>
                      <a:pt x="4049" y="1149"/>
                    </a:lnTo>
                    <a:lnTo>
                      <a:pt x="4038" y="1129"/>
                    </a:lnTo>
                    <a:lnTo>
                      <a:pt x="4029" y="1107"/>
                    </a:lnTo>
                    <a:lnTo>
                      <a:pt x="4022" y="1083"/>
                    </a:lnTo>
                    <a:lnTo>
                      <a:pt x="4016" y="1059"/>
                    </a:lnTo>
                    <a:lnTo>
                      <a:pt x="4012" y="1034"/>
                    </a:lnTo>
                    <a:lnTo>
                      <a:pt x="4009" y="1009"/>
                    </a:lnTo>
                    <a:lnTo>
                      <a:pt x="4008" y="982"/>
                    </a:lnTo>
                    <a:lnTo>
                      <a:pt x="4029" y="9"/>
                    </a:lnTo>
                    <a:lnTo>
                      <a:pt x="4029" y="9"/>
                    </a:lnTo>
                    <a:lnTo>
                      <a:pt x="3726" y="3"/>
                    </a:lnTo>
                    <a:lnTo>
                      <a:pt x="3571" y="1"/>
                    </a:lnTo>
                    <a:lnTo>
                      <a:pt x="3423" y="0"/>
                    </a:lnTo>
                    <a:lnTo>
                      <a:pt x="3354" y="1"/>
                    </a:lnTo>
                    <a:lnTo>
                      <a:pt x="3288" y="3"/>
                    </a:lnTo>
                    <a:lnTo>
                      <a:pt x="3229" y="5"/>
                    </a:lnTo>
                    <a:lnTo>
                      <a:pt x="3174" y="8"/>
                    </a:lnTo>
                    <a:lnTo>
                      <a:pt x="3128" y="12"/>
                    </a:lnTo>
                    <a:lnTo>
                      <a:pt x="3089" y="18"/>
                    </a:lnTo>
                    <a:lnTo>
                      <a:pt x="3073" y="21"/>
                    </a:lnTo>
                    <a:lnTo>
                      <a:pt x="3058" y="26"/>
                    </a:lnTo>
                    <a:lnTo>
                      <a:pt x="3046" y="30"/>
                    </a:lnTo>
                    <a:lnTo>
                      <a:pt x="3037" y="34"/>
                    </a:lnTo>
                    <a:lnTo>
                      <a:pt x="3037" y="34"/>
                    </a:lnTo>
                    <a:lnTo>
                      <a:pt x="3026" y="41"/>
                    </a:lnTo>
                    <a:lnTo>
                      <a:pt x="3015" y="49"/>
                    </a:lnTo>
                    <a:lnTo>
                      <a:pt x="3007" y="57"/>
                    </a:lnTo>
                    <a:lnTo>
                      <a:pt x="2999" y="65"/>
                    </a:lnTo>
                    <a:lnTo>
                      <a:pt x="2993" y="75"/>
                    </a:lnTo>
                    <a:lnTo>
                      <a:pt x="2988" y="84"/>
                    </a:lnTo>
                    <a:lnTo>
                      <a:pt x="2985" y="95"/>
                    </a:lnTo>
                    <a:lnTo>
                      <a:pt x="2982" y="105"/>
                    </a:lnTo>
                    <a:lnTo>
                      <a:pt x="2980" y="117"/>
                    </a:lnTo>
                    <a:lnTo>
                      <a:pt x="2980" y="128"/>
                    </a:lnTo>
                    <a:lnTo>
                      <a:pt x="2980" y="140"/>
                    </a:lnTo>
                    <a:lnTo>
                      <a:pt x="2981" y="153"/>
                    </a:lnTo>
                    <a:lnTo>
                      <a:pt x="2983" y="167"/>
                    </a:lnTo>
                    <a:lnTo>
                      <a:pt x="2986" y="180"/>
                    </a:lnTo>
                    <a:lnTo>
                      <a:pt x="2994" y="209"/>
                    </a:lnTo>
                    <a:lnTo>
                      <a:pt x="3005" y="238"/>
                    </a:lnTo>
                    <a:lnTo>
                      <a:pt x="3018" y="269"/>
                    </a:lnTo>
                    <a:lnTo>
                      <a:pt x="3033" y="303"/>
                    </a:lnTo>
                    <a:lnTo>
                      <a:pt x="3049" y="337"/>
                    </a:lnTo>
                    <a:lnTo>
                      <a:pt x="3086" y="409"/>
                    </a:lnTo>
                    <a:lnTo>
                      <a:pt x="3104" y="447"/>
                    </a:lnTo>
                    <a:lnTo>
                      <a:pt x="3122" y="486"/>
                    </a:lnTo>
                    <a:lnTo>
                      <a:pt x="3140" y="526"/>
                    </a:lnTo>
                    <a:lnTo>
                      <a:pt x="3158" y="567"/>
                    </a:lnTo>
                    <a:lnTo>
                      <a:pt x="3174" y="608"/>
                    </a:lnTo>
                    <a:lnTo>
                      <a:pt x="3188" y="650"/>
                    </a:lnTo>
                    <a:lnTo>
                      <a:pt x="3201" y="693"/>
                    </a:lnTo>
                    <a:lnTo>
                      <a:pt x="3206" y="715"/>
                    </a:lnTo>
                    <a:lnTo>
                      <a:pt x="3211" y="737"/>
                    </a:lnTo>
                    <a:lnTo>
                      <a:pt x="3215" y="758"/>
                    </a:lnTo>
                    <a:lnTo>
                      <a:pt x="3218" y="780"/>
                    </a:lnTo>
                    <a:lnTo>
                      <a:pt x="3221" y="802"/>
                    </a:lnTo>
                    <a:lnTo>
                      <a:pt x="3222" y="824"/>
                    </a:lnTo>
                    <a:lnTo>
                      <a:pt x="3223" y="847"/>
                    </a:lnTo>
                    <a:lnTo>
                      <a:pt x="3223" y="869"/>
                    </a:lnTo>
                    <a:lnTo>
                      <a:pt x="3222" y="892"/>
                    </a:lnTo>
                    <a:lnTo>
                      <a:pt x="3219" y="914"/>
                    </a:lnTo>
                    <a:lnTo>
                      <a:pt x="3216" y="936"/>
                    </a:lnTo>
                    <a:lnTo>
                      <a:pt x="3211" y="959"/>
                    </a:lnTo>
                    <a:lnTo>
                      <a:pt x="3206" y="982"/>
                    </a:lnTo>
                    <a:lnTo>
                      <a:pt x="3199" y="1004"/>
                    </a:lnTo>
                    <a:lnTo>
                      <a:pt x="3190" y="1027"/>
                    </a:lnTo>
                    <a:lnTo>
                      <a:pt x="3180" y="1049"/>
                    </a:lnTo>
                    <a:lnTo>
                      <a:pt x="3169" y="1071"/>
                    </a:lnTo>
                    <a:lnTo>
                      <a:pt x="3157" y="1093"/>
                    </a:lnTo>
                    <a:lnTo>
                      <a:pt x="3143" y="1117"/>
                    </a:lnTo>
                    <a:lnTo>
                      <a:pt x="3128" y="1139"/>
                    </a:lnTo>
                    <a:lnTo>
                      <a:pt x="3111" y="1161"/>
                    </a:lnTo>
                    <a:lnTo>
                      <a:pt x="3093" y="1183"/>
                    </a:lnTo>
                    <a:lnTo>
                      <a:pt x="3093" y="1183"/>
                    </a:lnTo>
                    <a:lnTo>
                      <a:pt x="3079" y="1198"/>
                    </a:lnTo>
                    <a:lnTo>
                      <a:pt x="3064" y="1213"/>
                    </a:lnTo>
                    <a:lnTo>
                      <a:pt x="3048" y="1228"/>
                    </a:lnTo>
                    <a:lnTo>
                      <a:pt x="3033" y="1242"/>
                    </a:lnTo>
                    <a:lnTo>
                      <a:pt x="3017" y="1255"/>
                    </a:lnTo>
                    <a:lnTo>
                      <a:pt x="3000" y="1268"/>
                    </a:lnTo>
                    <a:lnTo>
                      <a:pt x="2983" y="1280"/>
                    </a:lnTo>
                    <a:lnTo>
                      <a:pt x="2966" y="1292"/>
                    </a:lnTo>
                    <a:lnTo>
                      <a:pt x="2949" y="1303"/>
                    </a:lnTo>
                    <a:lnTo>
                      <a:pt x="2931" y="1313"/>
                    </a:lnTo>
                    <a:lnTo>
                      <a:pt x="2911" y="1323"/>
                    </a:lnTo>
                    <a:lnTo>
                      <a:pt x="2893" y="1332"/>
                    </a:lnTo>
                    <a:lnTo>
                      <a:pt x="2874" y="1341"/>
                    </a:lnTo>
                    <a:lnTo>
                      <a:pt x="2855" y="1349"/>
                    </a:lnTo>
                    <a:lnTo>
                      <a:pt x="2835" y="1356"/>
                    </a:lnTo>
                    <a:lnTo>
                      <a:pt x="2816" y="1363"/>
                    </a:lnTo>
                    <a:lnTo>
                      <a:pt x="2796" y="1370"/>
                    </a:lnTo>
                    <a:lnTo>
                      <a:pt x="2775" y="1376"/>
                    </a:lnTo>
                    <a:lnTo>
                      <a:pt x="2755" y="1380"/>
                    </a:lnTo>
                    <a:lnTo>
                      <a:pt x="2735" y="1385"/>
                    </a:lnTo>
                    <a:lnTo>
                      <a:pt x="2714" y="1388"/>
                    </a:lnTo>
                    <a:lnTo>
                      <a:pt x="2694" y="1391"/>
                    </a:lnTo>
                    <a:lnTo>
                      <a:pt x="2674" y="1394"/>
                    </a:lnTo>
                    <a:lnTo>
                      <a:pt x="2652" y="1396"/>
                    </a:lnTo>
                    <a:lnTo>
                      <a:pt x="2632" y="1397"/>
                    </a:lnTo>
                    <a:lnTo>
                      <a:pt x="2612" y="1397"/>
                    </a:lnTo>
                    <a:lnTo>
                      <a:pt x="2591" y="1397"/>
                    </a:lnTo>
                    <a:lnTo>
                      <a:pt x="2571" y="1396"/>
                    </a:lnTo>
                    <a:lnTo>
                      <a:pt x="2551" y="1394"/>
                    </a:lnTo>
                    <a:lnTo>
                      <a:pt x="2531" y="1392"/>
                    </a:lnTo>
                    <a:lnTo>
                      <a:pt x="2510" y="1389"/>
                    </a:lnTo>
                    <a:lnTo>
                      <a:pt x="2491" y="1385"/>
                    </a:lnTo>
                    <a:lnTo>
                      <a:pt x="2471" y="1381"/>
                    </a:lnTo>
                    <a:lnTo>
                      <a:pt x="2452" y="1376"/>
                    </a:lnTo>
                    <a:lnTo>
                      <a:pt x="2433" y="1370"/>
                    </a:lnTo>
                    <a:lnTo>
                      <a:pt x="2415" y="1363"/>
                    </a:lnTo>
                    <a:lnTo>
                      <a:pt x="2396" y="1356"/>
                    </a:lnTo>
                    <a:lnTo>
                      <a:pt x="2377" y="1348"/>
                    </a:lnTo>
                    <a:lnTo>
                      <a:pt x="2359" y="1339"/>
                    </a:lnTo>
                    <a:lnTo>
                      <a:pt x="2342" y="1330"/>
                    </a:lnTo>
                    <a:lnTo>
                      <a:pt x="2325" y="1320"/>
                    </a:lnTo>
                    <a:lnTo>
                      <a:pt x="2309" y="1309"/>
                    </a:lnTo>
                    <a:lnTo>
                      <a:pt x="2292" y="1297"/>
                    </a:lnTo>
                    <a:lnTo>
                      <a:pt x="2277" y="1285"/>
                    </a:lnTo>
                    <a:lnTo>
                      <a:pt x="2262" y="1272"/>
                    </a:lnTo>
                    <a:lnTo>
                      <a:pt x="2246" y="1258"/>
                    </a:lnTo>
                    <a:lnTo>
                      <a:pt x="2232" y="1244"/>
                    </a:lnTo>
                    <a:lnTo>
                      <a:pt x="2218" y="1227"/>
                    </a:lnTo>
                    <a:lnTo>
                      <a:pt x="2205" y="1211"/>
                    </a:lnTo>
                    <a:lnTo>
                      <a:pt x="2193" y="1194"/>
                    </a:lnTo>
                    <a:lnTo>
                      <a:pt x="2181" y="1176"/>
                    </a:lnTo>
                    <a:lnTo>
                      <a:pt x="2170" y="1158"/>
                    </a:lnTo>
                    <a:lnTo>
                      <a:pt x="2160" y="1139"/>
                    </a:lnTo>
                    <a:lnTo>
                      <a:pt x="2150" y="1118"/>
                    </a:lnTo>
                    <a:lnTo>
                      <a:pt x="2141" y="1098"/>
                    </a:lnTo>
                    <a:lnTo>
                      <a:pt x="2133" y="1075"/>
                    </a:lnTo>
                    <a:lnTo>
                      <a:pt x="2126" y="1052"/>
                    </a:lnTo>
                    <a:lnTo>
                      <a:pt x="2118" y="1029"/>
                    </a:lnTo>
                    <a:lnTo>
                      <a:pt x="2112" y="1005"/>
                    </a:lnTo>
                    <a:lnTo>
                      <a:pt x="2107" y="980"/>
                    </a:lnTo>
                    <a:lnTo>
                      <a:pt x="2103" y="953"/>
                    </a:lnTo>
                    <a:lnTo>
                      <a:pt x="2100" y="926"/>
                    </a:lnTo>
                    <a:lnTo>
                      <a:pt x="2098" y="899"/>
                    </a:lnTo>
                    <a:lnTo>
                      <a:pt x="2096" y="870"/>
                    </a:lnTo>
                    <a:lnTo>
                      <a:pt x="2096" y="870"/>
                    </a:lnTo>
                    <a:lnTo>
                      <a:pt x="2096" y="849"/>
                    </a:lnTo>
                    <a:lnTo>
                      <a:pt x="2096" y="826"/>
                    </a:lnTo>
                    <a:lnTo>
                      <a:pt x="2098" y="785"/>
                    </a:lnTo>
                    <a:lnTo>
                      <a:pt x="2103" y="744"/>
                    </a:lnTo>
                    <a:lnTo>
                      <a:pt x="2109" y="704"/>
                    </a:lnTo>
                    <a:lnTo>
                      <a:pt x="2117" y="664"/>
                    </a:lnTo>
                    <a:lnTo>
                      <a:pt x="2128" y="627"/>
                    </a:lnTo>
                    <a:lnTo>
                      <a:pt x="2139" y="590"/>
                    </a:lnTo>
                    <a:lnTo>
                      <a:pt x="2151" y="554"/>
                    </a:lnTo>
                    <a:lnTo>
                      <a:pt x="2164" y="519"/>
                    </a:lnTo>
                    <a:lnTo>
                      <a:pt x="2178" y="486"/>
                    </a:lnTo>
                    <a:lnTo>
                      <a:pt x="2193" y="454"/>
                    </a:lnTo>
                    <a:lnTo>
                      <a:pt x="2208" y="422"/>
                    </a:lnTo>
                    <a:lnTo>
                      <a:pt x="2238" y="363"/>
                    </a:lnTo>
                    <a:lnTo>
                      <a:pt x="2268" y="309"/>
                    </a:lnTo>
                    <a:lnTo>
                      <a:pt x="2295" y="258"/>
                    </a:lnTo>
                    <a:lnTo>
                      <a:pt x="2318" y="213"/>
                    </a:lnTo>
                    <a:lnTo>
                      <a:pt x="2327" y="193"/>
                    </a:lnTo>
                    <a:lnTo>
                      <a:pt x="2335" y="173"/>
                    </a:lnTo>
                    <a:lnTo>
                      <a:pt x="2342" y="154"/>
                    </a:lnTo>
                    <a:lnTo>
                      <a:pt x="2346" y="137"/>
                    </a:lnTo>
                    <a:lnTo>
                      <a:pt x="2348" y="121"/>
                    </a:lnTo>
                    <a:lnTo>
                      <a:pt x="2348" y="114"/>
                    </a:lnTo>
                    <a:lnTo>
                      <a:pt x="2348" y="106"/>
                    </a:lnTo>
                    <a:lnTo>
                      <a:pt x="2347" y="100"/>
                    </a:lnTo>
                    <a:lnTo>
                      <a:pt x="2345" y="93"/>
                    </a:lnTo>
                    <a:lnTo>
                      <a:pt x="2342" y="87"/>
                    </a:lnTo>
                    <a:lnTo>
                      <a:pt x="2339" y="81"/>
                    </a:lnTo>
                    <a:lnTo>
                      <a:pt x="2335" y="75"/>
                    </a:lnTo>
                    <a:lnTo>
                      <a:pt x="2331" y="70"/>
                    </a:lnTo>
                    <a:lnTo>
                      <a:pt x="2325" y="65"/>
                    </a:lnTo>
                    <a:lnTo>
                      <a:pt x="2319" y="60"/>
                    </a:lnTo>
                    <a:lnTo>
                      <a:pt x="2312" y="56"/>
                    </a:lnTo>
                    <a:lnTo>
                      <a:pt x="2304" y="52"/>
                    </a:lnTo>
                    <a:lnTo>
                      <a:pt x="2295" y="48"/>
                    </a:lnTo>
                    <a:lnTo>
                      <a:pt x="2286" y="45"/>
                    </a:lnTo>
                    <a:lnTo>
                      <a:pt x="2286" y="45"/>
                    </a:lnTo>
                    <a:lnTo>
                      <a:pt x="2267" y="40"/>
                    </a:lnTo>
                    <a:lnTo>
                      <a:pt x="2246" y="35"/>
                    </a:lnTo>
                    <a:lnTo>
                      <a:pt x="2223" y="31"/>
                    </a:lnTo>
                    <a:lnTo>
                      <a:pt x="2199" y="27"/>
                    </a:lnTo>
                    <a:lnTo>
                      <a:pt x="2174" y="22"/>
                    </a:lnTo>
                    <a:lnTo>
                      <a:pt x="2147" y="19"/>
                    </a:lnTo>
                    <a:lnTo>
                      <a:pt x="2087" y="14"/>
                    </a:lnTo>
                    <a:lnTo>
                      <a:pt x="2023" y="10"/>
                    </a:lnTo>
                    <a:lnTo>
                      <a:pt x="1953" y="8"/>
                    </a:lnTo>
                    <a:lnTo>
                      <a:pt x="1881" y="7"/>
                    </a:lnTo>
                    <a:lnTo>
                      <a:pt x="1804" y="7"/>
                    </a:lnTo>
                    <a:lnTo>
                      <a:pt x="1725" y="7"/>
                    </a:lnTo>
                    <a:lnTo>
                      <a:pt x="1644" y="9"/>
                    </a:lnTo>
                    <a:lnTo>
                      <a:pt x="1478" y="13"/>
                    </a:lnTo>
                    <a:lnTo>
                      <a:pt x="1151" y="24"/>
                    </a:lnTo>
                    <a:lnTo>
                      <a:pt x="1171" y="983"/>
                    </a:lnTo>
                    <a:lnTo>
                      <a:pt x="1171" y="983"/>
                    </a:lnTo>
                    <a:lnTo>
                      <a:pt x="1171" y="1002"/>
                    </a:lnTo>
                    <a:lnTo>
                      <a:pt x="1169" y="1022"/>
                    </a:lnTo>
                    <a:lnTo>
                      <a:pt x="1167" y="1042"/>
                    </a:lnTo>
                    <a:lnTo>
                      <a:pt x="1164" y="1061"/>
                    </a:lnTo>
                    <a:lnTo>
                      <a:pt x="1159" y="1080"/>
                    </a:lnTo>
                    <a:lnTo>
                      <a:pt x="1154" y="1099"/>
                    </a:lnTo>
                    <a:lnTo>
                      <a:pt x="1148" y="1117"/>
                    </a:lnTo>
                    <a:lnTo>
                      <a:pt x="1140" y="1134"/>
                    </a:lnTo>
                    <a:lnTo>
                      <a:pt x="1131" y="1150"/>
                    </a:lnTo>
                    <a:lnTo>
                      <a:pt x="1122" y="1165"/>
                    </a:lnTo>
                    <a:lnTo>
                      <a:pt x="1110" y="1179"/>
                    </a:lnTo>
                    <a:lnTo>
                      <a:pt x="1098" y="1193"/>
                    </a:lnTo>
                    <a:lnTo>
                      <a:pt x="1084" y="1205"/>
                    </a:lnTo>
                    <a:lnTo>
                      <a:pt x="1069" y="1215"/>
                    </a:lnTo>
                    <a:lnTo>
                      <a:pt x="1053" y="1225"/>
                    </a:lnTo>
                    <a:lnTo>
                      <a:pt x="1034" y="1234"/>
                    </a:lnTo>
                    <a:lnTo>
                      <a:pt x="1034" y="1234"/>
                    </a:lnTo>
                    <a:lnTo>
                      <a:pt x="1018" y="1239"/>
                    </a:lnTo>
                    <a:lnTo>
                      <a:pt x="1003" y="1243"/>
                    </a:lnTo>
                    <a:lnTo>
                      <a:pt x="990" y="1245"/>
                    </a:lnTo>
                    <a:lnTo>
                      <a:pt x="976" y="1246"/>
                    </a:lnTo>
                    <a:lnTo>
                      <a:pt x="964" y="1246"/>
                    </a:lnTo>
                    <a:lnTo>
                      <a:pt x="952" y="1244"/>
                    </a:lnTo>
                    <a:lnTo>
                      <a:pt x="940" y="1241"/>
                    </a:lnTo>
                    <a:lnTo>
                      <a:pt x="928" y="1236"/>
                    </a:lnTo>
                    <a:lnTo>
                      <a:pt x="915" y="1229"/>
                    </a:lnTo>
                    <a:lnTo>
                      <a:pt x="903" y="1222"/>
                    </a:lnTo>
                    <a:lnTo>
                      <a:pt x="890" y="1214"/>
                    </a:lnTo>
                    <a:lnTo>
                      <a:pt x="877" y="1205"/>
                    </a:lnTo>
                    <a:lnTo>
                      <a:pt x="848" y="1184"/>
                    </a:lnTo>
                    <a:lnTo>
                      <a:pt x="815" y="1159"/>
                    </a:lnTo>
                    <a:lnTo>
                      <a:pt x="815" y="1159"/>
                    </a:lnTo>
                    <a:lnTo>
                      <a:pt x="771" y="1127"/>
                    </a:lnTo>
                    <a:lnTo>
                      <a:pt x="725" y="1093"/>
                    </a:lnTo>
                    <a:lnTo>
                      <a:pt x="676" y="1059"/>
                    </a:lnTo>
                    <a:lnTo>
                      <a:pt x="650" y="1043"/>
                    </a:lnTo>
                    <a:lnTo>
                      <a:pt x="623" y="1027"/>
                    </a:lnTo>
                    <a:lnTo>
                      <a:pt x="596" y="1012"/>
                    </a:lnTo>
                    <a:lnTo>
                      <a:pt x="569" y="998"/>
                    </a:lnTo>
                    <a:lnTo>
                      <a:pt x="542" y="985"/>
                    </a:lnTo>
                    <a:lnTo>
                      <a:pt x="514" y="973"/>
                    </a:lnTo>
                    <a:lnTo>
                      <a:pt x="487" y="963"/>
                    </a:lnTo>
                    <a:lnTo>
                      <a:pt x="459" y="953"/>
                    </a:lnTo>
                    <a:lnTo>
                      <a:pt x="432" y="946"/>
                    </a:lnTo>
                    <a:lnTo>
                      <a:pt x="405" y="942"/>
                    </a:lnTo>
                    <a:lnTo>
                      <a:pt x="405" y="942"/>
                    </a:lnTo>
                    <a:lnTo>
                      <a:pt x="379" y="939"/>
                    </a:lnTo>
                    <a:lnTo>
                      <a:pt x="355" y="938"/>
                    </a:lnTo>
                    <a:lnTo>
                      <a:pt x="332" y="939"/>
                    </a:lnTo>
                    <a:lnTo>
                      <a:pt x="309" y="941"/>
                    </a:lnTo>
                    <a:lnTo>
                      <a:pt x="288" y="944"/>
                    </a:lnTo>
                    <a:lnTo>
                      <a:pt x="267" y="948"/>
                    </a:lnTo>
                    <a:lnTo>
                      <a:pt x="246" y="954"/>
                    </a:lnTo>
                    <a:lnTo>
                      <a:pt x="227" y="961"/>
                    </a:lnTo>
                    <a:lnTo>
                      <a:pt x="208" y="970"/>
                    </a:lnTo>
                    <a:lnTo>
                      <a:pt x="190" y="979"/>
                    </a:lnTo>
                    <a:lnTo>
                      <a:pt x="174" y="989"/>
                    </a:lnTo>
                    <a:lnTo>
                      <a:pt x="157" y="1000"/>
                    </a:lnTo>
                    <a:lnTo>
                      <a:pt x="142" y="1012"/>
                    </a:lnTo>
                    <a:lnTo>
                      <a:pt x="128" y="1025"/>
                    </a:lnTo>
                    <a:lnTo>
                      <a:pt x="113" y="1039"/>
                    </a:lnTo>
                    <a:lnTo>
                      <a:pt x="100" y="1054"/>
                    </a:lnTo>
                    <a:lnTo>
                      <a:pt x="88" y="1070"/>
                    </a:lnTo>
                    <a:lnTo>
                      <a:pt x="77" y="1086"/>
                    </a:lnTo>
                    <a:lnTo>
                      <a:pt x="66" y="1104"/>
                    </a:lnTo>
                    <a:lnTo>
                      <a:pt x="56" y="1122"/>
                    </a:lnTo>
                    <a:lnTo>
                      <a:pt x="47" y="1140"/>
                    </a:lnTo>
                    <a:lnTo>
                      <a:pt x="39" y="1159"/>
                    </a:lnTo>
                    <a:lnTo>
                      <a:pt x="32" y="1178"/>
                    </a:lnTo>
                    <a:lnTo>
                      <a:pt x="25" y="1198"/>
                    </a:lnTo>
                    <a:lnTo>
                      <a:pt x="19" y="1218"/>
                    </a:lnTo>
                    <a:lnTo>
                      <a:pt x="14" y="1239"/>
                    </a:lnTo>
                    <a:lnTo>
                      <a:pt x="10" y="1260"/>
                    </a:lnTo>
                    <a:lnTo>
                      <a:pt x="6" y="1281"/>
                    </a:lnTo>
                    <a:lnTo>
                      <a:pt x="3" y="1303"/>
                    </a:lnTo>
                    <a:lnTo>
                      <a:pt x="1" y="1324"/>
                    </a:lnTo>
                    <a:lnTo>
                      <a:pt x="0" y="1346"/>
                    </a:lnTo>
                    <a:lnTo>
                      <a:pt x="0" y="1369"/>
                    </a:lnTo>
                    <a:lnTo>
                      <a:pt x="0" y="1390"/>
                    </a:lnTo>
                    <a:lnTo>
                      <a:pt x="1" y="1412"/>
                    </a:lnTo>
                    <a:lnTo>
                      <a:pt x="3" y="1434"/>
                    </a:lnTo>
                    <a:lnTo>
                      <a:pt x="6" y="1455"/>
                    </a:lnTo>
                    <a:lnTo>
                      <a:pt x="9" y="1477"/>
                    </a:lnTo>
                    <a:lnTo>
                      <a:pt x="13" y="1499"/>
                    </a:lnTo>
                    <a:lnTo>
                      <a:pt x="18" y="1520"/>
                    </a:lnTo>
                    <a:lnTo>
                      <a:pt x="24" y="1541"/>
                    </a:lnTo>
                    <a:lnTo>
                      <a:pt x="30" y="1561"/>
                    </a:lnTo>
                    <a:lnTo>
                      <a:pt x="38" y="1582"/>
                    </a:lnTo>
                    <a:lnTo>
                      <a:pt x="46" y="1601"/>
                    </a:lnTo>
                    <a:lnTo>
                      <a:pt x="54" y="1620"/>
                    </a:lnTo>
                    <a:lnTo>
                      <a:pt x="64" y="1640"/>
                    </a:lnTo>
                    <a:lnTo>
                      <a:pt x="74" y="1658"/>
                    </a:lnTo>
                    <a:lnTo>
                      <a:pt x="85" y="1676"/>
                    </a:lnTo>
                    <a:lnTo>
                      <a:pt x="97" y="1692"/>
                    </a:lnTo>
                    <a:lnTo>
                      <a:pt x="109" y="1709"/>
                    </a:lnTo>
                    <a:lnTo>
                      <a:pt x="124" y="1724"/>
                    </a:lnTo>
                    <a:lnTo>
                      <a:pt x="138" y="1739"/>
                    </a:lnTo>
                    <a:lnTo>
                      <a:pt x="152" y="1752"/>
                    </a:lnTo>
                    <a:lnTo>
                      <a:pt x="168" y="1766"/>
                    </a:lnTo>
                    <a:lnTo>
                      <a:pt x="184" y="1778"/>
                    </a:lnTo>
                    <a:lnTo>
                      <a:pt x="201" y="1789"/>
                    </a:lnTo>
                    <a:lnTo>
                      <a:pt x="219" y="1799"/>
                    </a:lnTo>
                    <a:lnTo>
                      <a:pt x="238" y="1808"/>
                    </a:lnTo>
                    <a:lnTo>
                      <a:pt x="258" y="1816"/>
                    </a:lnTo>
                    <a:lnTo>
                      <a:pt x="278" y="1822"/>
                    </a:lnTo>
                    <a:lnTo>
                      <a:pt x="298" y="1828"/>
                    </a:lnTo>
                    <a:lnTo>
                      <a:pt x="320" y="1832"/>
                    </a:lnTo>
                    <a:lnTo>
                      <a:pt x="342" y="1835"/>
                    </a:lnTo>
                    <a:lnTo>
                      <a:pt x="365" y="1836"/>
                    </a:lnTo>
                    <a:lnTo>
                      <a:pt x="390" y="1836"/>
                    </a:lnTo>
                    <a:lnTo>
                      <a:pt x="390" y="1836"/>
                    </a:lnTo>
                    <a:lnTo>
                      <a:pt x="410" y="1836"/>
                    </a:lnTo>
                    <a:lnTo>
                      <a:pt x="429" y="1834"/>
                    </a:lnTo>
                    <a:lnTo>
                      <a:pt x="469" y="1830"/>
                    </a:lnTo>
                    <a:lnTo>
                      <a:pt x="509" y="1823"/>
                    </a:lnTo>
                    <a:lnTo>
                      <a:pt x="550" y="1815"/>
                    </a:lnTo>
                    <a:lnTo>
                      <a:pt x="590" y="1805"/>
                    </a:lnTo>
                    <a:lnTo>
                      <a:pt x="630" y="1795"/>
                    </a:lnTo>
                    <a:lnTo>
                      <a:pt x="670" y="1783"/>
                    </a:lnTo>
                    <a:lnTo>
                      <a:pt x="708" y="1771"/>
                    </a:lnTo>
                    <a:lnTo>
                      <a:pt x="785" y="1746"/>
                    </a:lnTo>
                    <a:lnTo>
                      <a:pt x="857" y="1724"/>
                    </a:lnTo>
                    <a:lnTo>
                      <a:pt x="892" y="1714"/>
                    </a:lnTo>
                    <a:lnTo>
                      <a:pt x="927" y="1706"/>
                    </a:lnTo>
                    <a:lnTo>
                      <a:pt x="959" y="1699"/>
                    </a:lnTo>
                    <a:lnTo>
                      <a:pt x="990" y="1694"/>
                    </a:lnTo>
                    <a:lnTo>
                      <a:pt x="990" y="1694"/>
                    </a:lnTo>
                    <a:lnTo>
                      <a:pt x="1006" y="1692"/>
                    </a:lnTo>
                    <a:lnTo>
                      <a:pt x="1020" y="1691"/>
                    </a:lnTo>
                    <a:lnTo>
                      <a:pt x="1034" y="1692"/>
                    </a:lnTo>
                    <a:lnTo>
                      <a:pt x="1047" y="1694"/>
                    </a:lnTo>
                    <a:lnTo>
                      <a:pt x="1060" y="1698"/>
                    </a:lnTo>
                    <a:lnTo>
                      <a:pt x="1071" y="1703"/>
                    </a:lnTo>
                    <a:lnTo>
                      <a:pt x="1081" y="1710"/>
                    </a:lnTo>
                    <a:lnTo>
                      <a:pt x="1090" y="1718"/>
                    </a:lnTo>
                    <a:lnTo>
                      <a:pt x="1099" y="1728"/>
                    </a:lnTo>
                    <a:lnTo>
                      <a:pt x="1107" y="1739"/>
                    </a:lnTo>
                    <a:lnTo>
                      <a:pt x="1114" y="1752"/>
                    </a:lnTo>
                    <a:lnTo>
                      <a:pt x="1120" y="1768"/>
                    </a:lnTo>
                    <a:lnTo>
                      <a:pt x="1126" y="1785"/>
                    </a:lnTo>
                    <a:lnTo>
                      <a:pt x="1131" y="1803"/>
                    </a:lnTo>
                    <a:lnTo>
                      <a:pt x="1135" y="1824"/>
                    </a:lnTo>
                    <a:lnTo>
                      <a:pt x="1139" y="1846"/>
                    </a:lnTo>
                    <a:lnTo>
                      <a:pt x="1139" y="1846"/>
                    </a:lnTo>
                    <a:lnTo>
                      <a:pt x="1142" y="1867"/>
                    </a:lnTo>
                    <a:lnTo>
                      <a:pt x="1144" y="1891"/>
                    </a:lnTo>
                    <a:lnTo>
                      <a:pt x="1148" y="1944"/>
                    </a:lnTo>
                    <a:lnTo>
                      <a:pt x="1150" y="2003"/>
                    </a:lnTo>
                    <a:lnTo>
                      <a:pt x="1151" y="2072"/>
                    </a:lnTo>
                    <a:lnTo>
                      <a:pt x="1151" y="2148"/>
                    </a:lnTo>
                    <a:lnTo>
                      <a:pt x="1150" y="2233"/>
                    </a:lnTo>
                    <a:lnTo>
                      <a:pt x="1147" y="2430"/>
                    </a:lnTo>
                    <a:lnTo>
                      <a:pt x="1147" y="2430"/>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1" name="íslíḓe">
                <a:extLst>
                  <a:ext uri="{FF2B5EF4-FFF2-40B4-BE49-F238E27FC236}">
                    <a16:creationId xmlns:a16="http://schemas.microsoft.com/office/drawing/2014/main" id="{A63A4DC9-3B99-4E68-BC91-DB740C0EA5D3}"/>
                  </a:ext>
                </a:extLst>
              </p:cNvPr>
              <p:cNvSpPr/>
              <p:nvPr/>
            </p:nvSpPr>
            <p:spPr bwMode="auto">
              <a:xfrm>
                <a:off x="5459758" y="4224047"/>
                <a:ext cx="815908" cy="1108797"/>
              </a:xfrm>
              <a:custGeom>
                <a:avLst/>
                <a:gdLst>
                  <a:gd name="T0" fmla="*/ 2669 w 2928"/>
                  <a:gd name="T1" fmla="*/ 3972 h 3977"/>
                  <a:gd name="T2" fmla="*/ 2769 w 2928"/>
                  <a:gd name="T3" fmla="*/ 3938 h 3977"/>
                  <a:gd name="T4" fmla="*/ 2850 w 2928"/>
                  <a:gd name="T5" fmla="*/ 3877 h 3977"/>
                  <a:gd name="T6" fmla="*/ 2907 w 2928"/>
                  <a:gd name="T7" fmla="*/ 3794 h 3977"/>
                  <a:gd name="T8" fmla="*/ 2927 w 2928"/>
                  <a:gd name="T9" fmla="*/ 3695 h 3977"/>
                  <a:gd name="T10" fmla="*/ 2127 w 2928"/>
                  <a:gd name="T11" fmla="*/ 1103 h 3977"/>
                  <a:gd name="T12" fmla="*/ 1827 w 2928"/>
                  <a:gd name="T13" fmla="*/ 1095 h 3977"/>
                  <a:gd name="T14" fmla="*/ 1702 w 2928"/>
                  <a:gd name="T15" fmla="*/ 1063 h 3977"/>
                  <a:gd name="T16" fmla="*/ 1631 w 2928"/>
                  <a:gd name="T17" fmla="*/ 1009 h 3977"/>
                  <a:gd name="T18" fmla="*/ 1615 w 2928"/>
                  <a:gd name="T19" fmla="*/ 935 h 3977"/>
                  <a:gd name="T20" fmla="*/ 1651 w 2928"/>
                  <a:gd name="T21" fmla="*/ 842 h 3977"/>
                  <a:gd name="T22" fmla="*/ 1734 w 2928"/>
                  <a:gd name="T23" fmla="*/ 728 h 3977"/>
                  <a:gd name="T24" fmla="*/ 1811 w 2928"/>
                  <a:gd name="T25" fmla="*/ 548 h 3977"/>
                  <a:gd name="T26" fmla="*/ 1829 w 2928"/>
                  <a:gd name="T27" fmla="*/ 330 h 3977"/>
                  <a:gd name="T28" fmla="*/ 1792 w 2928"/>
                  <a:gd name="T29" fmla="*/ 199 h 3977"/>
                  <a:gd name="T30" fmla="*/ 1716 w 2928"/>
                  <a:gd name="T31" fmla="*/ 102 h 3977"/>
                  <a:gd name="T32" fmla="*/ 1611 w 2928"/>
                  <a:gd name="T33" fmla="*/ 37 h 3977"/>
                  <a:gd name="T34" fmla="*/ 1488 w 2928"/>
                  <a:gd name="T35" fmla="*/ 5 h 3977"/>
                  <a:gd name="T36" fmla="*/ 1286 w 2928"/>
                  <a:gd name="T37" fmla="*/ 13 h 3977"/>
                  <a:gd name="T38" fmla="*/ 1152 w 2928"/>
                  <a:gd name="T39" fmla="*/ 62 h 3977"/>
                  <a:gd name="T40" fmla="*/ 1058 w 2928"/>
                  <a:gd name="T41" fmla="*/ 133 h 3977"/>
                  <a:gd name="T42" fmla="*/ 998 w 2928"/>
                  <a:gd name="T43" fmla="*/ 228 h 3977"/>
                  <a:gd name="T44" fmla="*/ 977 w 2928"/>
                  <a:gd name="T45" fmla="*/ 346 h 3977"/>
                  <a:gd name="T46" fmla="*/ 986 w 2928"/>
                  <a:gd name="T47" fmla="*/ 483 h 3977"/>
                  <a:gd name="T48" fmla="*/ 1067 w 2928"/>
                  <a:gd name="T49" fmla="*/ 692 h 3977"/>
                  <a:gd name="T50" fmla="*/ 1171 w 2928"/>
                  <a:gd name="T51" fmla="*/ 903 h 3977"/>
                  <a:gd name="T52" fmla="*/ 1163 w 2928"/>
                  <a:gd name="T53" fmla="*/ 965 h 3977"/>
                  <a:gd name="T54" fmla="*/ 1107 w 2928"/>
                  <a:gd name="T55" fmla="*/ 1020 h 3977"/>
                  <a:gd name="T56" fmla="*/ 967 w 2928"/>
                  <a:gd name="T57" fmla="*/ 1073 h 3977"/>
                  <a:gd name="T58" fmla="*/ 649 w 2928"/>
                  <a:gd name="T59" fmla="*/ 1107 h 3977"/>
                  <a:gd name="T60" fmla="*/ 21 w 2928"/>
                  <a:gd name="T61" fmla="*/ 1108 h 3977"/>
                  <a:gd name="T62" fmla="*/ 1 w 2928"/>
                  <a:gd name="T63" fmla="*/ 2108 h 3977"/>
                  <a:gd name="T64" fmla="*/ 31 w 2928"/>
                  <a:gd name="T65" fmla="*/ 2217 h 3977"/>
                  <a:gd name="T66" fmla="*/ 114 w 2928"/>
                  <a:gd name="T67" fmla="*/ 2288 h 3977"/>
                  <a:gd name="T68" fmla="*/ 201 w 2928"/>
                  <a:gd name="T69" fmla="*/ 2280 h 3977"/>
                  <a:gd name="T70" fmla="*/ 470 w 2928"/>
                  <a:gd name="T71" fmla="*/ 2122 h 3977"/>
                  <a:gd name="T72" fmla="*/ 710 w 2928"/>
                  <a:gd name="T73" fmla="*/ 2035 h 3977"/>
                  <a:gd name="T74" fmla="*/ 855 w 2928"/>
                  <a:gd name="T75" fmla="*/ 2028 h 3977"/>
                  <a:gd name="T76" fmla="*/ 980 w 2928"/>
                  <a:gd name="T77" fmla="*/ 2063 h 3977"/>
                  <a:gd name="T78" fmla="*/ 1101 w 2928"/>
                  <a:gd name="T79" fmla="*/ 2145 h 3977"/>
                  <a:gd name="T80" fmla="*/ 1174 w 2928"/>
                  <a:gd name="T81" fmla="*/ 2231 h 3977"/>
                  <a:gd name="T82" fmla="*/ 1254 w 2928"/>
                  <a:gd name="T83" fmla="*/ 2402 h 3977"/>
                  <a:gd name="T84" fmla="*/ 1277 w 2928"/>
                  <a:gd name="T85" fmla="*/ 2628 h 3977"/>
                  <a:gd name="T86" fmla="*/ 1251 w 2928"/>
                  <a:gd name="T87" fmla="*/ 2756 h 3977"/>
                  <a:gd name="T88" fmla="*/ 1193 w 2928"/>
                  <a:gd name="T89" fmla="*/ 2872 h 3977"/>
                  <a:gd name="T90" fmla="*/ 1100 w 2928"/>
                  <a:gd name="T91" fmla="*/ 2968 h 3977"/>
                  <a:gd name="T92" fmla="*/ 972 w 2928"/>
                  <a:gd name="T93" fmla="*/ 3037 h 3977"/>
                  <a:gd name="T94" fmla="*/ 807 w 2928"/>
                  <a:gd name="T95" fmla="*/ 3071 h 3977"/>
                  <a:gd name="T96" fmla="*/ 630 w 2928"/>
                  <a:gd name="T97" fmla="*/ 3064 h 3977"/>
                  <a:gd name="T98" fmla="*/ 460 w 2928"/>
                  <a:gd name="T99" fmla="*/ 3012 h 3977"/>
                  <a:gd name="T100" fmla="*/ 244 w 2928"/>
                  <a:gd name="T101" fmla="*/ 2889 h 3977"/>
                  <a:gd name="T102" fmla="*/ 126 w 2928"/>
                  <a:gd name="T103" fmla="*/ 2838 h 3977"/>
                  <a:gd name="T104" fmla="*/ 94 w 2928"/>
                  <a:gd name="T105" fmla="*/ 2857 h 3977"/>
                  <a:gd name="T106" fmla="*/ 51 w 2928"/>
                  <a:gd name="T107" fmla="*/ 3018 h 3977"/>
                  <a:gd name="T108" fmla="*/ 28 w 2928"/>
                  <a:gd name="T109" fmla="*/ 3533 h 3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8" h="3977">
                    <a:moveTo>
                      <a:pt x="31" y="3977"/>
                    </a:moveTo>
                    <a:lnTo>
                      <a:pt x="2607" y="3977"/>
                    </a:lnTo>
                    <a:lnTo>
                      <a:pt x="2607" y="3977"/>
                    </a:lnTo>
                    <a:lnTo>
                      <a:pt x="2624" y="3977"/>
                    </a:lnTo>
                    <a:lnTo>
                      <a:pt x="2639" y="3976"/>
                    </a:lnTo>
                    <a:lnTo>
                      <a:pt x="2654" y="3974"/>
                    </a:lnTo>
                    <a:lnTo>
                      <a:pt x="2669" y="3972"/>
                    </a:lnTo>
                    <a:lnTo>
                      <a:pt x="2684" y="3969"/>
                    </a:lnTo>
                    <a:lnTo>
                      <a:pt x="2699" y="3965"/>
                    </a:lnTo>
                    <a:lnTo>
                      <a:pt x="2713" y="3961"/>
                    </a:lnTo>
                    <a:lnTo>
                      <a:pt x="2727" y="3956"/>
                    </a:lnTo>
                    <a:lnTo>
                      <a:pt x="2741" y="3951"/>
                    </a:lnTo>
                    <a:lnTo>
                      <a:pt x="2756" y="3945"/>
                    </a:lnTo>
                    <a:lnTo>
                      <a:pt x="2769" y="3938"/>
                    </a:lnTo>
                    <a:lnTo>
                      <a:pt x="2782" y="3930"/>
                    </a:lnTo>
                    <a:lnTo>
                      <a:pt x="2794" y="3922"/>
                    </a:lnTo>
                    <a:lnTo>
                      <a:pt x="2807" y="3914"/>
                    </a:lnTo>
                    <a:lnTo>
                      <a:pt x="2818" y="3906"/>
                    </a:lnTo>
                    <a:lnTo>
                      <a:pt x="2829" y="3897"/>
                    </a:lnTo>
                    <a:lnTo>
                      <a:pt x="2840" y="3887"/>
                    </a:lnTo>
                    <a:lnTo>
                      <a:pt x="2850" y="3877"/>
                    </a:lnTo>
                    <a:lnTo>
                      <a:pt x="2860" y="3867"/>
                    </a:lnTo>
                    <a:lnTo>
                      <a:pt x="2869" y="3856"/>
                    </a:lnTo>
                    <a:lnTo>
                      <a:pt x="2878" y="3844"/>
                    </a:lnTo>
                    <a:lnTo>
                      <a:pt x="2887" y="3833"/>
                    </a:lnTo>
                    <a:lnTo>
                      <a:pt x="2894" y="3821"/>
                    </a:lnTo>
                    <a:lnTo>
                      <a:pt x="2901" y="3808"/>
                    </a:lnTo>
                    <a:lnTo>
                      <a:pt x="2907" y="3794"/>
                    </a:lnTo>
                    <a:lnTo>
                      <a:pt x="2912" y="3781"/>
                    </a:lnTo>
                    <a:lnTo>
                      <a:pt x="2916" y="3767"/>
                    </a:lnTo>
                    <a:lnTo>
                      <a:pt x="2920" y="3754"/>
                    </a:lnTo>
                    <a:lnTo>
                      <a:pt x="2923" y="3739"/>
                    </a:lnTo>
                    <a:lnTo>
                      <a:pt x="2925" y="3725"/>
                    </a:lnTo>
                    <a:lnTo>
                      <a:pt x="2927" y="3710"/>
                    </a:lnTo>
                    <a:lnTo>
                      <a:pt x="2927" y="3695"/>
                    </a:lnTo>
                    <a:lnTo>
                      <a:pt x="2928" y="1080"/>
                    </a:lnTo>
                    <a:lnTo>
                      <a:pt x="2928" y="1080"/>
                    </a:lnTo>
                    <a:lnTo>
                      <a:pt x="2804" y="1083"/>
                    </a:lnTo>
                    <a:lnTo>
                      <a:pt x="2662" y="1087"/>
                    </a:lnTo>
                    <a:lnTo>
                      <a:pt x="2352" y="1098"/>
                    </a:lnTo>
                    <a:lnTo>
                      <a:pt x="2199" y="1102"/>
                    </a:lnTo>
                    <a:lnTo>
                      <a:pt x="2127" y="1103"/>
                    </a:lnTo>
                    <a:lnTo>
                      <a:pt x="2059" y="1104"/>
                    </a:lnTo>
                    <a:lnTo>
                      <a:pt x="1997" y="1103"/>
                    </a:lnTo>
                    <a:lnTo>
                      <a:pt x="1940" y="1102"/>
                    </a:lnTo>
                    <a:lnTo>
                      <a:pt x="1891" y="1100"/>
                    </a:lnTo>
                    <a:lnTo>
                      <a:pt x="1850" y="1097"/>
                    </a:lnTo>
                    <a:lnTo>
                      <a:pt x="1850" y="1097"/>
                    </a:lnTo>
                    <a:lnTo>
                      <a:pt x="1827" y="1095"/>
                    </a:lnTo>
                    <a:lnTo>
                      <a:pt x="1805" y="1092"/>
                    </a:lnTo>
                    <a:lnTo>
                      <a:pt x="1785" y="1088"/>
                    </a:lnTo>
                    <a:lnTo>
                      <a:pt x="1766" y="1084"/>
                    </a:lnTo>
                    <a:lnTo>
                      <a:pt x="1749" y="1080"/>
                    </a:lnTo>
                    <a:lnTo>
                      <a:pt x="1732" y="1075"/>
                    </a:lnTo>
                    <a:lnTo>
                      <a:pt x="1717" y="1069"/>
                    </a:lnTo>
                    <a:lnTo>
                      <a:pt x="1702" y="1063"/>
                    </a:lnTo>
                    <a:lnTo>
                      <a:pt x="1689" y="1057"/>
                    </a:lnTo>
                    <a:lnTo>
                      <a:pt x="1676" y="1050"/>
                    </a:lnTo>
                    <a:lnTo>
                      <a:pt x="1665" y="1043"/>
                    </a:lnTo>
                    <a:lnTo>
                      <a:pt x="1655" y="1035"/>
                    </a:lnTo>
                    <a:lnTo>
                      <a:pt x="1646" y="1027"/>
                    </a:lnTo>
                    <a:lnTo>
                      <a:pt x="1638" y="1018"/>
                    </a:lnTo>
                    <a:lnTo>
                      <a:pt x="1631" y="1009"/>
                    </a:lnTo>
                    <a:lnTo>
                      <a:pt x="1626" y="1000"/>
                    </a:lnTo>
                    <a:lnTo>
                      <a:pt x="1621" y="990"/>
                    </a:lnTo>
                    <a:lnTo>
                      <a:pt x="1618" y="979"/>
                    </a:lnTo>
                    <a:lnTo>
                      <a:pt x="1616" y="969"/>
                    </a:lnTo>
                    <a:lnTo>
                      <a:pt x="1614" y="958"/>
                    </a:lnTo>
                    <a:lnTo>
                      <a:pt x="1614" y="946"/>
                    </a:lnTo>
                    <a:lnTo>
                      <a:pt x="1615" y="935"/>
                    </a:lnTo>
                    <a:lnTo>
                      <a:pt x="1617" y="922"/>
                    </a:lnTo>
                    <a:lnTo>
                      <a:pt x="1620" y="910"/>
                    </a:lnTo>
                    <a:lnTo>
                      <a:pt x="1624" y="897"/>
                    </a:lnTo>
                    <a:lnTo>
                      <a:pt x="1629" y="884"/>
                    </a:lnTo>
                    <a:lnTo>
                      <a:pt x="1635" y="871"/>
                    </a:lnTo>
                    <a:lnTo>
                      <a:pt x="1643" y="857"/>
                    </a:lnTo>
                    <a:lnTo>
                      <a:pt x="1651" y="842"/>
                    </a:lnTo>
                    <a:lnTo>
                      <a:pt x="1660" y="827"/>
                    </a:lnTo>
                    <a:lnTo>
                      <a:pt x="1671" y="812"/>
                    </a:lnTo>
                    <a:lnTo>
                      <a:pt x="1683" y="797"/>
                    </a:lnTo>
                    <a:lnTo>
                      <a:pt x="1683" y="797"/>
                    </a:lnTo>
                    <a:lnTo>
                      <a:pt x="1708" y="765"/>
                    </a:lnTo>
                    <a:lnTo>
                      <a:pt x="1721" y="747"/>
                    </a:lnTo>
                    <a:lnTo>
                      <a:pt x="1734" y="728"/>
                    </a:lnTo>
                    <a:lnTo>
                      <a:pt x="1747" y="707"/>
                    </a:lnTo>
                    <a:lnTo>
                      <a:pt x="1759" y="685"/>
                    </a:lnTo>
                    <a:lnTo>
                      <a:pt x="1771" y="662"/>
                    </a:lnTo>
                    <a:lnTo>
                      <a:pt x="1783" y="637"/>
                    </a:lnTo>
                    <a:lnTo>
                      <a:pt x="1793" y="609"/>
                    </a:lnTo>
                    <a:lnTo>
                      <a:pt x="1803" y="579"/>
                    </a:lnTo>
                    <a:lnTo>
                      <a:pt x="1811" y="548"/>
                    </a:lnTo>
                    <a:lnTo>
                      <a:pt x="1819" y="514"/>
                    </a:lnTo>
                    <a:lnTo>
                      <a:pt x="1825" y="478"/>
                    </a:lnTo>
                    <a:lnTo>
                      <a:pt x="1829" y="438"/>
                    </a:lnTo>
                    <a:lnTo>
                      <a:pt x="1830" y="396"/>
                    </a:lnTo>
                    <a:lnTo>
                      <a:pt x="1830" y="351"/>
                    </a:lnTo>
                    <a:lnTo>
                      <a:pt x="1830" y="351"/>
                    </a:lnTo>
                    <a:lnTo>
                      <a:pt x="1829" y="330"/>
                    </a:lnTo>
                    <a:lnTo>
                      <a:pt x="1826" y="308"/>
                    </a:lnTo>
                    <a:lnTo>
                      <a:pt x="1823" y="288"/>
                    </a:lnTo>
                    <a:lnTo>
                      <a:pt x="1819" y="269"/>
                    </a:lnTo>
                    <a:lnTo>
                      <a:pt x="1813" y="251"/>
                    </a:lnTo>
                    <a:lnTo>
                      <a:pt x="1806" y="233"/>
                    </a:lnTo>
                    <a:lnTo>
                      <a:pt x="1799" y="216"/>
                    </a:lnTo>
                    <a:lnTo>
                      <a:pt x="1792" y="199"/>
                    </a:lnTo>
                    <a:lnTo>
                      <a:pt x="1783" y="182"/>
                    </a:lnTo>
                    <a:lnTo>
                      <a:pt x="1774" y="167"/>
                    </a:lnTo>
                    <a:lnTo>
                      <a:pt x="1764" y="153"/>
                    </a:lnTo>
                    <a:lnTo>
                      <a:pt x="1753" y="139"/>
                    </a:lnTo>
                    <a:lnTo>
                      <a:pt x="1741" y="126"/>
                    </a:lnTo>
                    <a:lnTo>
                      <a:pt x="1729" y="114"/>
                    </a:lnTo>
                    <a:lnTo>
                      <a:pt x="1716" y="102"/>
                    </a:lnTo>
                    <a:lnTo>
                      <a:pt x="1703" y="91"/>
                    </a:lnTo>
                    <a:lnTo>
                      <a:pt x="1689" y="81"/>
                    </a:lnTo>
                    <a:lnTo>
                      <a:pt x="1673" y="71"/>
                    </a:lnTo>
                    <a:lnTo>
                      <a:pt x="1658" y="62"/>
                    </a:lnTo>
                    <a:lnTo>
                      <a:pt x="1643" y="53"/>
                    </a:lnTo>
                    <a:lnTo>
                      <a:pt x="1627" y="45"/>
                    </a:lnTo>
                    <a:lnTo>
                      <a:pt x="1611" y="37"/>
                    </a:lnTo>
                    <a:lnTo>
                      <a:pt x="1594" y="31"/>
                    </a:lnTo>
                    <a:lnTo>
                      <a:pt x="1578" y="25"/>
                    </a:lnTo>
                    <a:lnTo>
                      <a:pt x="1560" y="20"/>
                    </a:lnTo>
                    <a:lnTo>
                      <a:pt x="1542" y="15"/>
                    </a:lnTo>
                    <a:lnTo>
                      <a:pt x="1524" y="11"/>
                    </a:lnTo>
                    <a:lnTo>
                      <a:pt x="1506" y="8"/>
                    </a:lnTo>
                    <a:lnTo>
                      <a:pt x="1488" y="5"/>
                    </a:lnTo>
                    <a:lnTo>
                      <a:pt x="1470" y="3"/>
                    </a:lnTo>
                    <a:lnTo>
                      <a:pt x="1452" y="1"/>
                    </a:lnTo>
                    <a:lnTo>
                      <a:pt x="1433" y="0"/>
                    </a:lnTo>
                    <a:lnTo>
                      <a:pt x="1395" y="0"/>
                    </a:lnTo>
                    <a:lnTo>
                      <a:pt x="1358" y="2"/>
                    </a:lnTo>
                    <a:lnTo>
                      <a:pt x="1322" y="6"/>
                    </a:lnTo>
                    <a:lnTo>
                      <a:pt x="1286" y="13"/>
                    </a:lnTo>
                    <a:lnTo>
                      <a:pt x="1250" y="22"/>
                    </a:lnTo>
                    <a:lnTo>
                      <a:pt x="1232" y="27"/>
                    </a:lnTo>
                    <a:lnTo>
                      <a:pt x="1216" y="33"/>
                    </a:lnTo>
                    <a:lnTo>
                      <a:pt x="1199" y="39"/>
                    </a:lnTo>
                    <a:lnTo>
                      <a:pt x="1183" y="46"/>
                    </a:lnTo>
                    <a:lnTo>
                      <a:pt x="1167" y="54"/>
                    </a:lnTo>
                    <a:lnTo>
                      <a:pt x="1152" y="62"/>
                    </a:lnTo>
                    <a:lnTo>
                      <a:pt x="1136" y="71"/>
                    </a:lnTo>
                    <a:lnTo>
                      <a:pt x="1122" y="80"/>
                    </a:lnTo>
                    <a:lnTo>
                      <a:pt x="1108" y="89"/>
                    </a:lnTo>
                    <a:lnTo>
                      <a:pt x="1094" y="99"/>
                    </a:lnTo>
                    <a:lnTo>
                      <a:pt x="1082" y="110"/>
                    </a:lnTo>
                    <a:lnTo>
                      <a:pt x="1070" y="121"/>
                    </a:lnTo>
                    <a:lnTo>
                      <a:pt x="1058" y="133"/>
                    </a:lnTo>
                    <a:lnTo>
                      <a:pt x="1047" y="145"/>
                    </a:lnTo>
                    <a:lnTo>
                      <a:pt x="1037" y="157"/>
                    </a:lnTo>
                    <a:lnTo>
                      <a:pt x="1028" y="170"/>
                    </a:lnTo>
                    <a:lnTo>
                      <a:pt x="1020" y="184"/>
                    </a:lnTo>
                    <a:lnTo>
                      <a:pt x="1012" y="199"/>
                    </a:lnTo>
                    <a:lnTo>
                      <a:pt x="1004" y="213"/>
                    </a:lnTo>
                    <a:lnTo>
                      <a:pt x="998" y="228"/>
                    </a:lnTo>
                    <a:lnTo>
                      <a:pt x="993" y="244"/>
                    </a:lnTo>
                    <a:lnTo>
                      <a:pt x="989" y="259"/>
                    </a:lnTo>
                    <a:lnTo>
                      <a:pt x="989" y="259"/>
                    </a:lnTo>
                    <a:lnTo>
                      <a:pt x="985" y="281"/>
                    </a:lnTo>
                    <a:lnTo>
                      <a:pt x="981" y="303"/>
                    </a:lnTo>
                    <a:lnTo>
                      <a:pt x="978" y="325"/>
                    </a:lnTo>
                    <a:lnTo>
                      <a:pt x="977" y="346"/>
                    </a:lnTo>
                    <a:lnTo>
                      <a:pt x="976" y="367"/>
                    </a:lnTo>
                    <a:lnTo>
                      <a:pt x="976" y="387"/>
                    </a:lnTo>
                    <a:lnTo>
                      <a:pt x="976" y="407"/>
                    </a:lnTo>
                    <a:lnTo>
                      <a:pt x="978" y="426"/>
                    </a:lnTo>
                    <a:lnTo>
                      <a:pt x="980" y="445"/>
                    </a:lnTo>
                    <a:lnTo>
                      <a:pt x="983" y="465"/>
                    </a:lnTo>
                    <a:lnTo>
                      <a:pt x="986" y="483"/>
                    </a:lnTo>
                    <a:lnTo>
                      <a:pt x="990" y="501"/>
                    </a:lnTo>
                    <a:lnTo>
                      <a:pt x="999" y="536"/>
                    </a:lnTo>
                    <a:lnTo>
                      <a:pt x="1010" y="569"/>
                    </a:lnTo>
                    <a:lnTo>
                      <a:pt x="1024" y="603"/>
                    </a:lnTo>
                    <a:lnTo>
                      <a:pt x="1038" y="634"/>
                    </a:lnTo>
                    <a:lnTo>
                      <a:pt x="1052" y="663"/>
                    </a:lnTo>
                    <a:lnTo>
                      <a:pt x="1067" y="692"/>
                    </a:lnTo>
                    <a:lnTo>
                      <a:pt x="1097" y="747"/>
                    </a:lnTo>
                    <a:lnTo>
                      <a:pt x="1125" y="796"/>
                    </a:lnTo>
                    <a:lnTo>
                      <a:pt x="1138" y="819"/>
                    </a:lnTo>
                    <a:lnTo>
                      <a:pt x="1150" y="841"/>
                    </a:lnTo>
                    <a:lnTo>
                      <a:pt x="1159" y="863"/>
                    </a:lnTo>
                    <a:lnTo>
                      <a:pt x="1166" y="884"/>
                    </a:lnTo>
                    <a:lnTo>
                      <a:pt x="1171" y="903"/>
                    </a:lnTo>
                    <a:lnTo>
                      <a:pt x="1172" y="913"/>
                    </a:lnTo>
                    <a:lnTo>
                      <a:pt x="1173" y="922"/>
                    </a:lnTo>
                    <a:lnTo>
                      <a:pt x="1173" y="931"/>
                    </a:lnTo>
                    <a:lnTo>
                      <a:pt x="1172" y="940"/>
                    </a:lnTo>
                    <a:lnTo>
                      <a:pt x="1170" y="949"/>
                    </a:lnTo>
                    <a:lnTo>
                      <a:pt x="1167" y="957"/>
                    </a:lnTo>
                    <a:lnTo>
                      <a:pt x="1163" y="965"/>
                    </a:lnTo>
                    <a:lnTo>
                      <a:pt x="1159" y="973"/>
                    </a:lnTo>
                    <a:lnTo>
                      <a:pt x="1153" y="981"/>
                    </a:lnTo>
                    <a:lnTo>
                      <a:pt x="1146" y="990"/>
                    </a:lnTo>
                    <a:lnTo>
                      <a:pt x="1138" y="998"/>
                    </a:lnTo>
                    <a:lnTo>
                      <a:pt x="1129" y="1005"/>
                    </a:lnTo>
                    <a:lnTo>
                      <a:pt x="1119" y="1013"/>
                    </a:lnTo>
                    <a:lnTo>
                      <a:pt x="1107" y="1020"/>
                    </a:lnTo>
                    <a:lnTo>
                      <a:pt x="1095" y="1027"/>
                    </a:lnTo>
                    <a:lnTo>
                      <a:pt x="1081" y="1034"/>
                    </a:lnTo>
                    <a:lnTo>
                      <a:pt x="1066" y="1041"/>
                    </a:lnTo>
                    <a:lnTo>
                      <a:pt x="1049" y="1047"/>
                    </a:lnTo>
                    <a:lnTo>
                      <a:pt x="1012" y="1060"/>
                    </a:lnTo>
                    <a:lnTo>
                      <a:pt x="967" y="1073"/>
                    </a:lnTo>
                    <a:lnTo>
                      <a:pt x="967" y="1073"/>
                    </a:lnTo>
                    <a:lnTo>
                      <a:pt x="948" y="1077"/>
                    </a:lnTo>
                    <a:lnTo>
                      <a:pt x="928" y="1081"/>
                    </a:lnTo>
                    <a:lnTo>
                      <a:pt x="882" y="1089"/>
                    </a:lnTo>
                    <a:lnTo>
                      <a:pt x="830" y="1095"/>
                    </a:lnTo>
                    <a:lnTo>
                      <a:pt x="774" y="1100"/>
                    </a:lnTo>
                    <a:lnTo>
                      <a:pt x="713" y="1104"/>
                    </a:lnTo>
                    <a:lnTo>
                      <a:pt x="649" y="1107"/>
                    </a:lnTo>
                    <a:lnTo>
                      <a:pt x="583" y="1109"/>
                    </a:lnTo>
                    <a:lnTo>
                      <a:pt x="515" y="1111"/>
                    </a:lnTo>
                    <a:lnTo>
                      <a:pt x="379" y="1112"/>
                    </a:lnTo>
                    <a:lnTo>
                      <a:pt x="246" y="1111"/>
                    </a:lnTo>
                    <a:lnTo>
                      <a:pt x="125" y="1109"/>
                    </a:lnTo>
                    <a:lnTo>
                      <a:pt x="21" y="1108"/>
                    </a:lnTo>
                    <a:lnTo>
                      <a:pt x="21" y="1108"/>
                    </a:lnTo>
                    <a:lnTo>
                      <a:pt x="15" y="1332"/>
                    </a:lnTo>
                    <a:lnTo>
                      <a:pt x="7" y="1644"/>
                    </a:lnTo>
                    <a:lnTo>
                      <a:pt x="4" y="1800"/>
                    </a:lnTo>
                    <a:lnTo>
                      <a:pt x="1" y="1938"/>
                    </a:lnTo>
                    <a:lnTo>
                      <a:pt x="0" y="2044"/>
                    </a:lnTo>
                    <a:lnTo>
                      <a:pt x="1" y="2083"/>
                    </a:lnTo>
                    <a:lnTo>
                      <a:pt x="1" y="2108"/>
                    </a:lnTo>
                    <a:lnTo>
                      <a:pt x="1" y="2108"/>
                    </a:lnTo>
                    <a:lnTo>
                      <a:pt x="3" y="2128"/>
                    </a:lnTo>
                    <a:lnTo>
                      <a:pt x="7" y="2148"/>
                    </a:lnTo>
                    <a:lnTo>
                      <a:pt x="11" y="2166"/>
                    </a:lnTo>
                    <a:lnTo>
                      <a:pt x="17" y="2184"/>
                    </a:lnTo>
                    <a:lnTo>
                      <a:pt x="23" y="2202"/>
                    </a:lnTo>
                    <a:lnTo>
                      <a:pt x="31" y="2217"/>
                    </a:lnTo>
                    <a:lnTo>
                      <a:pt x="40" y="2232"/>
                    </a:lnTo>
                    <a:lnTo>
                      <a:pt x="49" y="2245"/>
                    </a:lnTo>
                    <a:lnTo>
                      <a:pt x="60" y="2257"/>
                    </a:lnTo>
                    <a:lnTo>
                      <a:pt x="72" y="2267"/>
                    </a:lnTo>
                    <a:lnTo>
                      <a:pt x="86" y="2276"/>
                    </a:lnTo>
                    <a:lnTo>
                      <a:pt x="100" y="2283"/>
                    </a:lnTo>
                    <a:lnTo>
                      <a:pt x="114" y="2288"/>
                    </a:lnTo>
                    <a:lnTo>
                      <a:pt x="130" y="2292"/>
                    </a:lnTo>
                    <a:lnTo>
                      <a:pt x="146" y="2294"/>
                    </a:lnTo>
                    <a:lnTo>
                      <a:pt x="164" y="2294"/>
                    </a:lnTo>
                    <a:lnTo>
                      <a:pt x="164" y="2294"/>
                    </a:lnTo>
                    <a:lnTo>
                      <a:pt x="174" y="2292"/>
                    </a:lnTo>
                    <a:lnTo>
                      <a:pt x="186" y="2287"/>
                    </a:lnTo>
                    <a:lnTo>
                      <a:pt x="201" y="2280"/>
                    </a:lnTo>
                    <a:lnTo>
                      <a:pt x="218" y="2272"/>
                    </a:lnTo>
                    <a:lnTo>
                      <a:pt x="256" y="2249"/>
                    </a:lnTo>
                    <a:lnTo>
                      <a:pt x="301" y="2221"/>
                    </a:lnTo>
                    <a:lnTo>
                      <a:pt x="353" y="2188"/>
                    </a:lnTo>
                    <a:lnTo>
                      <a:pt x="410" y="2155"/>
                    </a:lnTo>
                    <a:lnTo>
                      <a:pt x="439" y="2138"/>
                    </a:lnTo>
                    <a:lnTo>
                      <a:pt x="470" y="2122"/>
                    </a:lnTo>
                    <a:lnTo>
                      <a:pt x="503" y="2106"/>
                    </a:lnTo>
                    <a:lnTo>
                      <a:pt x="536" y="2091"/>
                    </a:lnTo>
                    <a:lnTo>
                      <a:pt x="569" y="2077"/>
                    </a:lnTo>
                    <a:lnTo>
                      <a:pt x="603" y="2064"/>
                    </a:lnTo>
                    <a:lnTo>
                      <a:pt x="639" y="2052"/>
                    </a:lnTo>
                    <a:lnTo>
                      <a:pt x="674" y="2042"/>
                    </a:lnTo>
                    <a:lnTo>
                      <a:pt x="710" y="2035"/>
                    </a:lnTo>
                    <a:lnTo>
                      <a:pt x="746" y="2029"/>
                    </a:lnTo>
                    <a:lnTo>
                      <a:pt x="764" y="2027"/>
                    </a:lnTo>
                    <a:lnTo>
                      <a:pt x="782" y="2026"/>
                    </a:lnTo>
                    <a:lnTo>
                      <a:pt x="800" y="2025"/>
                    </a:lnTo>
                    <a:lnTo>
                      <a:pt x="818" y="2025"/>
                    </a:lnTo>
                    <a:lnTo>
                      <a:pt x="837" y="2026"/>
                    </a:lnTo>
                    <a:lnTo>
                      <a:pt x="855" y="2028"/>
                    </a:lnTo>
                    <a:lnTo>
                      <a:pt x="873" y="2030"/>
                    </a:lnTo>
                    <a:lnTo>
                      <a:pt x="891" y="2033"/>
                    </a:lnTo>
                    <a:lnTo>
                      <a:pt x="909" y="2037"/>
                    </a:lnTo>
                    <a:lnTo>
                      <a:pt x="927" y="2042"/>
                    </a:lnTo>
                    <a:lnTo>
                      <a:pt x="945" y="2048"/>
                    </a:lnTo>
                    <a:lnTo>
                      <a:pt x="963" y="2054"/>
                    </a:lnTo>
                    <a:lnTo>
                      <a:pt x="980" y="2063"/>
                    </a:lnTo>
                    <a:lnTo>
                      <a:pt x="998" y="2072"/>
                    </a:lnTo>
                    <a:lnTo>
                      <a:pt x="1016" y="2081"/>
                    </a:lnTo>
                    <a:lnTo>
                      <a:pt x="1033" y="2092"/>
                    </a:lnTo>
                    <a:lnTo>
                      <a:pt x="1051" y="2103"/>
                    </a:lnTo>
                    <a:lnTo>
                      <a:pt x="1068" y="2116"/>
                    </a:lnTo>
                    <a:lnTo>
                      <a:pt x="1084" y="2130"/>
                    </a:lnTo>
                    <a:lnTo>
                      <a:pt x="1101" y="2145"/>
                    </a:lnTo>
                    <a:lnTo>
                      <a:pt x="1101" y="2145"/>
                    </a:lnTo>
                    <a:lnTo>
                      <a:pt x="1114" y="2158"/>
                    </a:lnTo>
                    <a:lnTo>
                      <a:pt x="1127" y="2172"/>
                    </a:lnTo>
                    <a:lnTo>
                      <a:pt x="1139" y="2185"/>
                    </a:lnTo>
                    <a:lnTo>
                      <a:pt x="1152" y="2201"/>
                    </a:lnTo>
                    <a:lnTo>
                      <a:pt x="1163" y="2216"/>
                    </a:lnTo>
                    <a:lnTo>
                      <a:pt x="1174" y="2231"/>
                    </a:lnTo>
                    <a:lnTo>
                      <a:pt x="1184" y="2246"/>
                    </a:lnTo>
                    <a:lnTo>
                      <a:pt x="1194" y="2262"/>
                    </a:lnTo>
                    <a:lnTo>
                      <a:pt x="1203" y="2279"/>
                    </a:lnTo>
                    <a:lnTo>
                      <a:pt x="1212" y="2295"/>
                    </a:lnTo>
                    <a:lnTo>
                      <a:pt x="1228" y="2331"/>
                    </a:lnTo>
                    <a:lnTo>
                      <a:pt x="1242" y="2366"/>
                    </a:lnTo>
                    <a:lnTo>
                      <a:pt x="1254" y="2402"/>
                    </a:lnTo>
                    <a:lnTo>
                      <a:pt x="1263" y="2438"/>
                    </a:lnTo>
                    <a:lnTo>
                      <a:pt x="1271" y="2477"/>
                    </a:lnTo>
                    <a:lnTo>
                      <a:pt x="1276" y="2514"/>
                    </a:lnTo>
                    <a:lnTo>
                      <a:pt x="1280" y="2552"/>
                    </a:lnTo>
                    <a:lnTo>
                      <a:pt x="1280" y="2590"/>
                    </a:lnTo>
                    <a:lnTo>
                      <a:pt x="1280" y="2609"/>
                    </a:lnTo>
                    <a:lnTo>
                      <a:pt x="1277" y="2628"/>
                    </a:lnTo>
                    <a:lnTo>
                      <a:pt x="1275" y="2647"/>
                    </a:lnTo>
                    <a:lnTo>
                      <a:pt x="1273" y="2665"/>
                    </a:lnTo>
                    <a:lnTo>
                      <a:pt x="1270" y="2683"/>
                    </a:lnTo>
                    <a:lnTo>
                      <a:pt x="1266" y="2702"/>
                    </a:lnTo>
                    <a:lnTo>
                      <a:pt x="1262" y="2720"/>
                    </a:lnTo>
                    <a:lnTo>
                      <a:pt x="1257" y="2738"/>
                    </a:lnTo>
                    <a:lnTo>
                      <a:pt x="1251" y="2756"/>
                    </a:lnTo>
                    <a:lnTo>
                      <a:pt x="1245" y="2773"/>
                    </a:lnTo>
                    <a:lnTo>
                      <a:pt x="1238" y="2790"/>
                    </a:lnTo>
                    <a:lnTo>
                      <a:pt x="1230" y="2807"/>
                    </a:lnTo>
                    <a:lnTo>
                      <a:pt x="1222" y="2824"/>
                    </a:lnTo>
                    <a:lnTo>
                      <a:pt x="1213" y="2840"/>
                    </a:lnTo>
                    <a:lnTo>
                      <a:pt x="1203" y="2856"/>
                    </a:lnTo>
                    <a:lnTo>
                      <a:pt x="1193" y="2872"/>
                    </a:lnTo>
                    <a:lnTo>
                      <a:pt x="1182" y="2887"/>
                    </a:lnTo>
                    <a:lnTo>
                      <a:pt x="1170" y="2902"/>
                    </a:lnTo>
                    <a:lnTo>
                      <a:pt x="1158" y="2916"/>
                    </a:lnTo>
                    <a:lnTo>
                      <a:pt x="1144" y="2929"/>
                    </a:lnTo>
                    <a:lnTo>
                      <a:pt x="1130" y="2943"/>
                    </a:lnTo>
                    <a:lnTo>
                      <a:pt x="1115" y="2955"/>
                    </a:lnTo>
                    <a:lnTo>
                      <a:pt x="1100" y="2968"/>
                    </a:lnTo>
                    <a:lnTo>
                      <a:pt x="1084" y="2979"/>
                    </a:lnTo>
                    <a:lnTo>
                      <a:pt x="1068" y="2990"/>
                    </a:lnTo>
                    <a:lnTo>
                      <a:pt x="1050" y="3002"/>
                    </a:lnTo>
                    <a:lnTo>
                      <a:pt x="1032" y="3011"/>
                    </a:lnTo>
                    <a:lnTo>
                      <a:pt x="1013" y="3021"/>
                    </a:lnTo>
                    <a:lnTo>
                      <a:pt x="992" y="3029"/>
                    </a:lnTo>
                    <a:lnTo>
                      <a:pt x="972" y="3037"/>
                    </a:lnTo>
                    <a:lnTo>
                      <a:pt x="951" y="3044"/>
                    </a:lnTo>
                    <a:lnTo>
                      <a:pt x="929" y="3050"/>
                    </a:lnTo>
                    <a:lnTo>
                      <a:pt x="906" y="3056"/>
                    </a:lnTo>
                    <a:lnTo>
                      <a:pt x="883" y="3061"/>
                    </a:lnTo>
                    <a:lnTo>
                      <a:pt x="857" y="3065"/>
                    </a:lnTo>
                    <a:lnTo>
                      <a:pt x="832" y="3068"/>
                    </a:lnTo>
                    <a:lnTo>
                      <a:pt x="807" y="3071"/>
                    </a:lnTo>
                    <a:lnTo>
                      <a:pt x="780" y="3072"/>
                    </a:lnTo>
                    <a:lnTo>
                      <a:pt x="780" y="3072"/>
                    </a:lnTo>
                    <a:lnTo>
                      <a:pt x="748" y="3073"/>
                    </a:lnTo>
                    <a:lnTo>
                      <a:pt x="716" y="3072"/>
                    </a:lnTo>
                    <a:lnTo>
                      <a:pt x="686" y="3071"/>
                    </a:lnTo>
                    <a:lnTo>
                      <a:pt x="658" y="3068"/>
                    </a:lnTo>
                    <a:lnTo>
                      <a:pt x="630" y="3064"/>
                    </a:lnTo>
                    <a:lnTo>
                      <a:pt x="602" y="3059"/>
                    </a:lnTo>
                    <a:lnTo>
                      <a:pt x="577" y="3053"/>
                    </a:lnTo>
                    <a:lnTo>
                      <a:pt x="552" y="3046"/>
                    </a:lnTo>
                    <a:lnTo>
                      <a:pt x="528" y="3038"/>
                    </a:lnTo>
                    <a:lnTo>
                      <a:pt x="505" y="3030"/>
                    </a:lnTo>
                    <a:lnTo>
                      <a:pt x="482" y="3022"/>
                    </a:lnTo>
                    <a:lnTo>
                      <a:pt x="460" y="3012"/>
                    </a:lnTo>
                    <a:lnTo>
                      <a:pt x="439" y="3003"/>
                    </a:lnTo>
                    <a:lnTo>
                      <a:pt x="418" y="2992"/>
                    </a:lnTo>
                    <a:lnTo>
                      <a:pt x="380" y="2971"/>
                    </a:lnTo>
                    <a:lnTo>
                      <a:pt x="344" y="2950"/>
                    </a:lnTo>
                    <a:lnTo>
                      <a:pt x="308" y="2928"/>
                    </a:lnTo>
                    <a:lnTo>
                      <a:pt x="276" y="2908"/>
                    </a:lnTo>
                    <a:lnTo>
                      <a:pt x="244" y="2889"/>
                    </a:lnTo>
                    <a:lnTo>
                      <a:pt x="214" y="2872"/>
                    </a:lnTo>
                    <a:lnTo>
                      <a:pt x="198" y="2864"/>
                    </a:lnTo>
                    <a:lnTo>
                      <a:pt x="184" y="2857"/>
                    </a:lnTo>
                    <a:lnTo>
                      <a:pt x="169" y="2851"/>
                    </a:lnTo>
                    <a:lnTo>
                      <a:pt x="155" y="2845"/>
                    </a:lnTo>
                    <a:lnTo>
                      <a:pt x="140" y="2841"/>
                    </a:lnTo>
                    <a:lnTo>
                      <a:pt x="126" y="2838"/>
                    </a:lnTo>
                    <a:lnTo>
                      <a:pt x="126" y="2838"/>
                    </a:lnTo>
                    <a:lnTo>
                      <a:pt x="120" y="2838"/>
                    </a:lnTo>
                    <a:lnTo>
                      <a:pt x="114" y="2839"/>
                    </a:lnTo>
                    <a:lnTo>
                      <a:pt x="109" y="2841"/>
                    </a:lnTo>
                    <a:lnTo>
                      <a:pt x="104" y="2845"/>
                    </a:lnTo>
                    <a:lnTo>
                      <a:pt x="99" y="2850"/>
                    </a:lnTo>
                    <a:lnTo>
                      <a:pt x="94" y="2857"/>
                    </a:lnTo>
                    <a:lnTo>
                      <a:pt x="89" y="2865"/>
                    </a:lnTo>
                    <a:lnTo>
                      <a:pt x="85" y="2874"/>
                    </a:lnTo>
                    <a:lnTo>
                      <a:pt x="77" y="2895"/>
                    </a:lnTo>
                    <a:lnTo>
                      <a:pt x="69" y="2920"/>
                    </a:lnTo>
                    <a:lnTo>
                      <a:pt x="62" y="2949"/>
                    </a:lnTo>
                    <a:lnTo>
                      <a:pt x="56" y="2981"/>
                    </a:lnTo>
                    <a:lnTo>
                      <a:pt x="51" y="3018"/>
                    </a:lnTo>
                    <a:lnTo>
                      <a:pt x="47" y="3057"/>
                    </a:lnTo>
                    <a:lnTo>
                      <a:pt x="43" y="3098"/>
                    </a:lnTo>
                    <a:lnTo>
                      <a:pt x="39" y="3142"/>
                    </a:lnTo>
                    <a:lnTo>
                      <a:pt x="34" y="3235"/>
                    </a:lnTo>
                    <a:lnTo>
                      <a:pt x="31" y="3333"/>
                    </a:lnTo>
                    <a:lnTo>
                      <a:pt x="29" y="3433"/>
                    </a:lnTo>
                    <a:lnTo>
                      <a:pt x="28" y="3533"/>
                    </a:lnTo>
                    <a:lnTo>
                      <a:pt x="28" y="3629"/>
                    </a:lnTo>
                    <a:lnTo>
                      <a:pt x="29" y="3721"/>
                    </a:lnTo>
                    <a:lnTo>
                      <a:pt x="30" y="3876"/>
                    </a:lnTo>
                    <a:lnTo>
                      <a:pt x="31" y="3935"/>
                    </a:lnTo>
                    <a:lnTo>
                      <a:pt x="31" y="3977"/>
                    </a:lnTo>
                    <a:lnTo>
                      <a:pt x="31" y="3977"/>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2" name="ïSļîḓé">
                <a:extLst>
                  <a:ext uri="{FF2B5EF4-FFF2-40B4-BE49-F238E27FC236}">
                    <a16:creationId xmlns:a16="http://schemas.microsoft.com/office/drawing/2014/main" id="{E59347A5-BE66-4F59-87C1-3EE0722405A7}"/>
                  </a:ext>
                </a:extLst>
              </p:cNvPr>
              <p:cNvSpPr/>
              <p:nvPr/>
            </p:nvSpPr>
            <p:spPr bwMode="auto">
              <a:xfrm>
                <a:off x="5158501" y="3695451"/>
                <a:ext cx="1117165" cy="825670"/>
              </a:xfrm>
              <a:custGeom>
                <a:avLst/>
                <a:gdLst>
                  <a:gd name="T0" fmla="*/ 1193 w 4004"/>
                  <a:gd name="T1" fmla="*/ 2956 h 2961"/>
                  <a:gd name="T2" fmla="*/ 1776 w 4004"/>
                  <a:gd name="T3" fmla="*/ 2952 h 2961"/>
                  <a:gd name="T4" fmla="*/ 2102 w 4004"/>
                  <a:gd name="T5" fmla="*/ 2898 h 2961"/>
                  <a:gd name="T6" fmla="*/ 2185 w 4004"/>
                  <a:gd name="T7" fmla="*/ 2844 h 2961"/>
                  <a:gd name="T8" fmla="*/ 2191 w 4004"/>
                  <a:gd name="T9" fmla="*/ 2778 h 2961"/>
                  <a:gd name="T10" fmla="*/ 2057 w 4004"/>
                  <a:gd name="T11" fmla="*/ 2526 h 2961"/>
                  <a:gd name="T12" fmla="*/ 2006 w 4004"/>
                  <a:gd name="T13" fmla="*/ 2342 h 2961"/>
                  <a:gd name="T14" fmla="*/ 2018 w 4004"/>
                  <a:gd name="T15" fmla="*/ 2143 h 2961"/>
                  <a:gd name="T16" fmla="*/ 2083 w 4004"/>
                  <a:gd name="T17" fmla="*/ 2011 h 2961"/>
                  <a:gd name="T18" fmla="*/ 2200 w 4004"/>
                  <a:gd name="T19" fmla="*/ 1915 h 2961"/>
                  <a:gd name="T20" fmla="*/ 2349 w 4004"/>
                  <a:gd name="T21" fmla="*/ 1860 h 2961"/>
                  <a:gd name="T22" fmla="*/ 2514 w 4004"/>
                  <a:gd name="T23" fmla="*/ 1846 h 2961"/>
                  <a:gd name="T24" fmla="*/ 2674 w 4004"/>
                  <a:gd name="T25" fmla="*/ 1875 h 2961"/>
                  <a:gd name="T26" fmla="*/ 2813 w 4004"/>
                  <a:gd name="T27" fmla="*/ 1950 h 2961"/>
                  <a:gd name="T28" fmla="*/ 2912 w 4004"/>
                  <a:gd name="T29" fmla="*/ 2072 h 2961"/>
                  <a:gd name="T30" fmla="*/ 2954 w 4004"/>
                  <a:gd name="T31" fmla="*/ 2244 h 2961"/>
                  <a:gd name="T32" fmla="*/ 2934 w 4004"/>
                  <a:gd name="T33" fmla="*/ 2458 h 2961"/>
                  <a:gd name="T34" fmla="*/ 2865 w 4004"/>
                  <a:gd name="T35" fmla="*/ 2625 h 2961"/>
                  <a:gd name="T36" fmla="*/ 2744 w 4004"/>
                  <a:gd name="T37" fmla="*/ 2800 h 2961"/>
                  <a:gd name="T38" fmla="*/ 2754 w 4004"/>
                  <a:gd name="T39" fmla="*/ 2878 h 2961"/>
                  <a:gd name="T40" fmla="*/ 2863 w 4004"/>
                  <a:gd name="T41" fmla="*/ 2934 h 2961"/>
                  <a:gd name="T42" fmla="*/ 3137 w 4004"/>
                  <a:gd name="T43" fmla="*/ 2950 h 2961"/>
                  <a:gd name="T44" fmla="*/ 4003 w 4004"/>
                  <a:gd name="T45" fmla="*/ 29 h 2961"/>
                  <a:gd name="T46" fmla="*/ 3106 w 4004"/>
                  <a:gd name="T47" fmla="*/ 22 h 2961"/>
                  <a:gd name="T48" fmla="*/ 2916 w 4004"/>
                  <a:gd name="T49" fmla="*/ 47 h 2961"/>
                  <a:gd name="T50" fmla="*/ 2869 w 4004"/>
                  <a:gd name="T51" fmla="*/ 92 h 2961"/>
                  <a:gd name="T52" fmla="*/ 2879 w 4004"/>
                  <a:gd name="T53" fmla="*/ 204 h 2961"/>
                  <a:gd name="T54" fmla="*/ 2980 w 4004"/>
                  <a:gd name="T55" fmla="*/ 542 h 2961"/>
                  <a:gd name="T56" fmla="*/ 3005 w 4004"/>
                  <a:gd name="T57" fmla="*/ 771 h 2961"/>
                  <a:gd name="T58" fmla="*/ 2943 w 4004"/>
                  <a:gd name="T59" fmla="*/ 970 h 2961"/>
                  <a:gd name="T60" fmla="*/ 2750 w 4004"/>
                  <a:gd name="T61" fmla="*/ 1119 h 2961"/>
                  <a:gd name="T62" fmla="*/ 2532 w 4004"/>
                  <a:gd name="T63" fmla="*/ 1170 h 2961"/>
                  <a:gd name="T64" fmla="*/ 2287 w 4004"/>
                  <a:gd name="T65" fmla="*/ 1136 h 2961"/>
                  <a:gd name="T66" fmla="*/ 2096 w 4004"/>
                  <a:gd name="T67" fmla="*/ 1008 h 2961"/>
                  <a:gd name="T68" fmla="*/ 2032 w 4004"/>
                  <a:gd name="T69" fmla="*/ 894 h 2961"/>
                  <a:gd name="T70" fmla="*/ 2014 w 4004"/>
                  <a:gd name="T71" fmla="*/ 766 h 2961"/>
                  <a:gd name="T72" fmla="*/ 2040 w 4004"/>
                  <a:gd name="T73" fmla="*/ 623 h 2961"/>
                  <a:gd name="T74" fmla="*/ 2153 w 4004"/>
                  <a:gd name="T75" fmla="*/ 406 h 2961"/>
                  <a:gd name="T76" fmla="*/ 2319 w 4004"/>
                  <a:gd name="T77" fmla="*/ 168 h 2961"/>
                  <a:gd name="T78" fmla="*/ 2313 w 4004"/>
                  <a:gd name="T79" fmla="*/ 106 h 2961"/>
                  <a:gd name="T80" fmla="*/ 2243 w 4004"/>
                  <a:gd name="T81" fmla="*/ 30 h 2961"/>
                  <a:gd name="T82" fmla="*/ 1083 w 4004"/>
                  <a:gd name="T83" fmla="*/ 21 h 2961"/>
                  <a:gd name="T84" fmla="*/ 1117 w 4004"/>
                  <a:gd name="T85" fmla="*/ 823 h 2961"/>
                  <a:gd name="T86" fmla="*/ 1097 w 4004"/>
                  <a:gd name="T87" fmla="*/ 1059 h 2961"/>
                  <a:gd name="T88" fmla="*/ 1041 w 4004"/>
                  <a:gd name="T89" fmla="*/ 1197 h 2961"/>
                  <a:gd name="T90" fmla="*/ 950 w 4004"/>
                  <a:gd name="T91" fmla="*/ 1231 h 2961"/>
                  <a:gd name="T92" fmla="*/ 825 w 4004"/>
                  <a:gd name="T93" fmla="*/ 1178 h 2961"/>
                  <a:gd name="T94" fmla="*/ 638 w 4004"/>
                  <a:gd name="T95" fmla="*/ 1051 h 2961"/>
                  <a:gd name="T96" fmla="*/ 420 w 4004"/>
                  <a:gd name="T97" fmla="*/ 999 h 2961"/>
                  <a:gd name="T98" fmla="*/ 261 w 4004"/>
                  <a:gd name="T99" fmla="*/ 1029 h 2961"/>
                  <a:gd name="T100" fmla="*/ 131 w 4004"/>
                  <a:gd name="T101" fmla="*/ 1122 h 2961"/>
                  <a:gd name="T102" fmla="*/ 44 w 4004"/>
                  <a:gd name="T103" fmla="*/ 1258 h 2961"/>
                  <a:gd name="T104" fmla="*/ 3 w 4004"/>
                  <a:gd name="T105" fmla="*/ 1420 h 2961"/>
                  <a:gd name="T106" fmla="*/ 11 w 4004"/>
                  <a:gd name="T107" fmla="*/ 1585 h 2961"/>
                  <a:gd name="T108" fmla="*/ 69 w 4004"/>
                  <a:gd name="T109" fmla="*/ 1734 h 2961"/>
                  <a:gd name="T110" fmla="*/ 181 w 4004"/>
                  <a:gd name="T111" fmla="*/ 1848 h 2961"/>
                  <a:gd name="T112" fmla="*/ 349 w 4004"/>
                  <a:gd name="T113" fmla="*/ 1906 h 2961"/>
                  <a:gd name="T114" fmla="*/ 524 w 4004"/>
                  <a:gd name="T115" fmla="*/ 1888 h 2961"/>
                  <a:gd name="T116" fmla="*/ 788 w 4004"/>
                  <a:gd name="T117" fmla="*/ 1764 h 2961"/>
                  <a:gd name="T118" fmla="*/ 948 w 4004"/>
                  <a:gd name="T119" fmla="*/ 1713 h 2961"/>
                  <a:gd name="T120" fmla="*/ 1020 w 4004"/>
                  <a:gd name="T121" fmla="*/ 1738 h 2961"/>
                  <a:gd name="T122" fmla="*/ 1062 w 4004"/>
                  <a:gd name="T123" fmla="*/ 1797 h 2961"/>
                  <a:gd name="T124" fmla="*/ 1096 w 4004"/>
                  <a:gd name="T125" fmla="*/ 2076 h 2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4" h="2961">
                    <a:moveTo>
                      <a:pt x="1100" y="2230"/>
                    </a:moveTo>
                    <a:lnTo>
                      <a:pt x="1100" y="2230"/>
                    </a:lnTo>
                    <a:lnTo>
                      <a:pt x="1102" y="2394"/>
                    </a:lnTo>
                    <a:lnTo>
                      <a:pt x="1102" y="2573"/>
                    </a:lnTo>
                    <a:lnTo>
                      <a:pt x="1100" y="2762"/>
                    </a:lnTo>
                    <a:lnTo>
                      <a:pt x="1098" y="2954"/>
                    </a:lnTo>
                    <a:lnTo>
                      <a:pt x="1098" y="2954"/>
                    </a:lnTo>
                    <a:lnTo>
                      <a:pt x="1193" y="2956"/>
                    </a:lnTo>
                    <a:lnTo>
                      <a:pt x="1263" y="2958"/>
                    </a:lnTo>
                    <a:lnTo>
                      <a:pt x="1345" y="2960"/>
                    </a:lnTo>
                    <a:lnTo>
                      <a:pt x="1435" y="2961"/>
                    </a:lnTo>
                    <a:lnTo>
                      <a:pt x="1530" y="2961"/>
                    </a:lnTo>
                    <a:lnTo>
                      <a:pt x="1629" y="2959"/>
                    </a:lnTo>
                    <a:lnTo>
                      <a:pt x="1678" y="2957"/>
                    </a:lnTo>
                    <a:lnTo>
                      <a:pt x="1728" y="2955"/>
                    </a:lnTo>
                    <a:lnTo>
                      <a:pt x="1776" y="2952"/>
                    </a:lnTo>
                    <a:lnTo>
                      <a:pt x="1825" y="2948"/>
                    </a:lnTo>
                    <a:lnTo>
                      <a:pt x="1871" y="2944"/>
                    </a:lnTo>
                    <a:lnTo>
                      <a:pt x="1915" y="2938"/>
                    </a:lnTo>
                    <a:lnTo>
                      <a:pt x="1958" y="2932"/>
                    </a:lnTo>
                    <a:lnTo>
                      <a:pt x="1998" y="2925"/>
                    </a:lnTo>
                    <a:lnTo>
                      <a:pt x="2036" y="2917"/>
                    </a:lnTo>
                    <a:lnTo>
                      <a:pt x="2070" y="2908"/>
                    </a:lnTo>
                    <a:lnTo>
                      <a:pt x="2102" y="2898"/>
                    </a:lnTo>
                    <a:lnTo>
                      <a:pt x="2116" y="2892"/>
                    </a:lnTo>
                    <a:lnTo>
                      <a:pt x="2129" y="2886"/>
                    </a:lnTo>
                    <a:lnTo>
                      <a:pt x="2141" y="2879"/>
                    </a:lnTo>
                    <a:lnTo>
                      <a:pt x="2152" y="2873"/>
                    </a:lnTo>
                    <a:lnTo>
                      <a:pt x="2162" y="2866"/>
                    </a:lnTo>
                    <a:lnTo>
                      <a:pt x="2171" y="2859"/>
                    </a:lnTo>
                    <a:lnTo>
                      <a:pt x="2179" y="2851"/>
                    </a:lnTo>
                    <a:lnTo>
                      <a:pt x="2185" y="2844"/>
                    </a:lnTo>
                    <a:lnTo>
                      <a:pt x="2190" y="2836"/>
                    </a:lnTo>
                    <a:lnTo>
                      <a:pt x="2194" y="2827"/>
                    </a:lnTo>
                    <a:lnTo>
                      <a:pt x="2196" y="2818"/>
                    </a:lnTo>
                    <a:lnTo>
                      <a:pt x="2197" y="2809"/>
                    </a:lnTo>
                    <a:lnTo>
                      <a:pt x="2197" y="2799"/>
                    </a:lnTo>
                    <a:lnTo>
                      <a:pt x="2195" y="2789"/>
                    </a:lnTo>
                    <a:lnTo>
                      <a:pt x="2195" y="2789"/>
                    </a:lnTo>
                    <a:lnTo>
                      <a:pt x="2191" y="2778"/>
                    </a:lnTo>
                    <a:lnTo>
                      <a:pt x="2187" y="2766"/>
                    </a:lnTo>
                    <a:lnTo>
                      <a:pt x="2175" y="2740"/>
                    </a:lnTo>
                    <a:lnTo>
                      <a:pt x="2161" y="2713"/>
                    </a:lnTo>
                    <a:lnTo>
                      <a:pt x="2144" y="2684"/>
                    </a:lnTo>
                    <a:lnTo>
                      <a:pt x="2106" y="2620"/>
                    </a:lnTo>
                    <a:lnTo>
                      <a:pt x="2085" y="2584"/>
                    </a:lnTo>
                    <a:lnTo>
                      <a:pt x="2066" y="2546"/>
                    </a:lnTo>
                    <a:lnTo>
                      <a:pt x="2057" y="2526"/>
                    </a:lnTo>
                    <a:lnTo>
                      <a:pt x="2049" y="2506"/>
                    </a:lnTo>
                    <a:lnTo>
                      <a:pt x="2040" y="2485"/>
                    </a:lnTo>
                    <a:lnTo>
                      <a:pt x="2033" y="2462"/>
                    </a:lnTo>
                    <a:lnTo>
                      <a:pt x="2026" y="2439"/>
                    </a:lnTo>
                    <a:lnTo>
                      <a:pt x="2020" y="2416"/>
                    </a:lnTo>
                    <a:lnTo>
                      <a:pt x="2014" y="2393"/>
                    </a:lnTo>
                    <a:lnTo>
                      <a:pt x="2010" y="2368"/>
                    </a:lnTo>
                    <a:lnTo>
                      <a:pt x="2006" y="2342"/>
                    </a:lnTo>
                    <a:lnTo>
                      <a:pt x="2004" y="2316"/>
                    </a:lnTo>
                    <a:lnTo>
                      <a:pt x="2003" y="2289"/>
                    </a:lnTo>
                    <a:lnTo>
                      <a:pt x="2003" y="2262"/>
                    </a:lnTo>
                    <a:lnTo>
                      <a:pt x="2005" y="2233"/>
                    </a:lnTo>
                    <a:lnTo>
                      <a:pt x="2008" y="2203"/>
                    </a:lnTo>
                    <a:lnTo>
                      <a:pt x="2012" y="2174"/>
                    </a:lnTo>
                    <a:lnTo>
                      <a:pt x="2018" y="2143"/>
                    </a:lnTo>
                    <a:lnTo>
                      <a:pt x="2018" y="2143"/>
                    </a:lnTo>
                    <a:lnTo>
                      <a:pt x="2023" y="2125"/>
                    </a:lnTo>
                    <a:lnTo>
                      <a:pt x="2029" y="2107"/>
                    </a:lnTo>
                    <a:lnTo>
                      <a:pt x="2035" y="2089"/>
                    </a:lnTo>
                    <a:lnTo>
                      <a:pt x="2043" y="2072"/>
                    </a:lnTo>
                    <a:lnTo>
                      <a:pt x="2052" y="2056"/>
                    </a:lnTo>
                    <a:lnTo>
                      <a:pt x="2061" y="2040"/>
                    </a:lnTo>
                    <a:lnTo>
                      <a:pt x="2072" y="2025"/>
                    </a:lnTo>
                    <a:lnTo>
                      <a:pt x="2083" y="2011"/>
                    </a:lnTo>
                    <a:lnTo>
                      <a:pt x="2096" y="1997"/>
                    </a:lnTo>
                    <a:lnTo>
                      <a:pt x="2109" y="1983"/>
                    </a:lnTo>
                    <a:lnTo>
                      <a:pt x="2122" y="1971"/>
                    </a:lnTo>
                    <a:lnTo>
                      <a:pt x="2137" y="1959"/>
                    </a:lnTo>
                    <a:lnTo>
                      <a:pt x="2152" y="1947"/>
                    </a:lnTo>
                    <a:lnTo>
                      <a:pt x="2167" y="1935"/>
                    </a:lnTo>
                    <a:lnTo>
                      <a:pt x="2183" y="1925"/>
                    </a:lnTo>
                    <a:lnTo>
                      <a:pt x="2200" y="1915"/>
                    </a:lnTo>
                    <a:lnTo>
                      <a:pt x="2217" y="1906"/>
                    </a:lnTo>
                    <a:lnTo>
                      <a:pt x="2235" y="1898"/>
                    </a:lnTo>
                    <a:lnTo>
                      <a:pt x="2253" y="1890"/>
                    </a:lnTo>
                    <a:lnTo>
                      <a:pt x="2272" y="1883"/>
                    </a:lnTo>
                    <a:lnTo>
                      <a:pt x="2291" y="1876"/>
                    </a:lnTo>
                    <a:lnTo>
                      <a:pt x="2310" y="1870"/>
                    </a:lnTo>
                    <a:lnTo>
                      <a:pt x="2329" y="1865"/>
                    </a:lnTo>
                    <a:lnTo>
                      <a:pt x="2349" y="1860"/>
                    </a:lnTo>
                    <a:lnTo>
                      <a:pt x="2370" y="1856"/>
                    </a:lnTo>
                    <a:lnTo>
                      <a:pt x="2390" y="1853"/>
                    </a:lnTo>
                    <a:lnTo>
                      <a:pt x="2410" y="1850"/>
                    </a:lnTo>
                    <a:lnTo>
                      <a:pt x="2430" y="1848"/>
                    </a:lnTo>
                    <a:lnTo>
                      <a:pt x="2451" y="1846"/>
                    </a:lnTo>
                    <a:lnTo>
                      <a:pt x="2471" y="1846"/>
                    </a:lnTo>
                    <a:lnTo>
                      <a:pt x="2493" y="1846"/>
                    </a:lnTo>
                    <a:lnTo>
                      <a:pt x="2514" y="1846"/>
                    </a:lnTo>
                    <a:lnTo>
                      <a:pt x="2534" y="1847"/>
                    </a:lnTo>
                    <a:lnTo>
                      <a:pt x="2554" y="1849"/>
                    </a:lnTo>
                    <a:lnTo>
                      <a:pt x="2575" y="1852"/>
                    </a:lnTo>
                    <a:lnTo>
                      <a:pt x="2595" y="1855"/>
                    </a:lnTo>
                    <a:lnTo>
                      <a:pt x="2615" y="1859"/>
                    </a:lnTo>
                    <a:lnTo>
                      <a:pt x="2635" y="1864"/>
                    </a:lnTo>
                    <a:lnTo>
                      <a:pt x="2655" y="1869"/>
                    </a:lnTo>
                    <a:lnTo>
                      <a:pt x="2674" y="1875"/>
                    </a:lnTo>
                    <a:lnTo>
                      <a:pt x="2693" y="1882"/>
                    </a:lnTo>
                    <a:lnTo>
                      <a:pt x="2711" y="1889"/>
                    </a:lnTo>
                    <a:lnTo>
                      <a:pt x="2729" y="1898"/>
                    </a:lnTo>
                    <a:lnTo>
                      <a:pt x="2747" y="1906"/>
                    </a:lnTo>
                    <a:lnTo>
                      <a:pt x="2765" y="1916"/>
                    </a:lnTo>
                    <a:lnTo>
                      <a:pt x="2781" y="1926"/>
                    </a:lnTo>
                    <a:lnTo>
                      <a:pt x="2797" y="1938"/>
                    </a:lnTo>
                    <a:lnTo>
                      <a:pt x="2813" y="1950"/>
                    </a:lnTo>
                    <a:lnTo>
                      <a:pt x="2828" y="1963"/>
                    </a:lnTo>
                    <a:lnTo>
                      <a:pt x="2842" y="1976"/>
                    </a:lnTo>
                    <a:lnTo>
                      <a:pt x="2855" y="1990"/>
                    </a:lnTo>
                    <a:lnTo>
                      <a:pt x="2868" y="2005"/>
                    </a:lnTo>
                    <a:lnTo>
                      <a:pt x="2880" y="2020"/>
                    </a:lnTo>
                    <a:lnTo>
                      <a:pt x="2893" y="2037"/>
                    </a:lnTo>
                    <a:lnTo>
                      <a:pt x="2903" y="2054"/>
                    </a:lnTo>
                    <a:lnTo>
                      <a:pt x="2912" y="2072"/>
                    </a:lnTo>
                    <a:lnTo>
                      <a:pt x="2921" y="2091"/>
                    </a:lnTo>
                    <a:lnTo>
                      <a:pt x="2929" y="2110"/>
                    </a:lnTo>
                    <a:lnTo>
                      <a:pt x="2936" y="2131"/>
                    </a:lnTo>
                    <a:lnTo>
                      <a:pt x="2941" y="2151"/>
                    </a:lnTo>
                    <a:lnTo>
                      <a:pt x="2946" y="2173"/>
                    </a:lnTo>
                    <a:lnTo>
                      <a:pt x="2950" y="2196"/>
                    </a:lnTo>
                    <a:lnTo>
                      <a:pt x="2952" y="2220"/>
                    </a:lnTo>
                    <a:lnTo>
                      <a:pt x="2954" y="2244"/>
                    </a:lnTo>
                    <a:lnTo>
                      <a:pt x="2954" y="2244"/>
                    </a:lnTo>
                    <a:lnTo>
                      <a:pt x="2954" y="2279"/>
                    </a:lnTo>
                    <a:lnTo>
                      <a:pt x="2954" y="2312"/>
                    </a:lnTo>
                    <a:lnTo>
                      <a:pt x="2952" y="2344"/>
                    </a:lnTo>
                    <a:lnTo>
                      <a:pt x="2949" y="2376"/>
                    </a:lnTo>
                    <a:lnTo>
                      <a:pt x="2945" y="2405"/>
                    </a:lnTo>
                    <a:lnTo>
                      <a:pt x="2940" y="2432"/>
                    </a:lnTo>
                    <a:lnTo>
                      <a:pt x="2934" y="2458"/>
                    </a:lnTo>
                    <a:lnTo>
                      <a:pt x="2927" y="2484"/>
                    </a:lnTo>
                    <a:lnTo>
                      <a:pt x="2920" y="2507"/>
                    </a:lnTo>
                    <a:lnTo>
                      <a:pt x="2912" y="2529"/>
                    </a:lnTo>
                    <a:lnTo>
                      <a:pt x="2904" y="2550"/>
                    </a:lnTo>
                    <a:lnTo>
                      <a:pt x="2895" y="2570"/>
                    </a:lnTo>
                    <a:lnTo>
                      <a:pt x="2885" y="2589"/>
                    </a:lnTo>
                    <a:lnTo>
                      <a:pt x="2875" y="2607"/>
                    </a:lnTo>
                    <a:lnTo>
                      <a:pt x="2865" y="2625"/>
                    </a:lnTo>
                    <a:lnTo>
                      <a:pt x="2855" y="2641"/>
                    </a:lnTo>
                    <a:lnTo>
                      <a:pt x="2835" y="2670"/>
                    </a:lnTo>
                    <a:lnTo>
                      <a:pt x="2816" y="2697"/>
                    </a:lnTo>
                    <a:lnTo>
                      <a:pt x="2780" y="2743"/>
                    </a:lnTo>
                    <a:lnTo>
                      <a:pt x="2765" y="2764"/>
                    </a:lnTo>
                    <a:lnTo>
                      <a:pt x="2753" y="2782"/>
                    </a:lnTo>
                    <a:lnTo>
                      <a:pt x="2748" y="2791"/>
                    </a:lnTo>
                    <a:lnTo>
                      <a:pt x="2744" y="2800"/>
                    </a:lnTo>
                    <a:lnTo>
                      <a:pt x="2742" y="2809"/>
                    </a:lnTo>
                    <a:lnTo>
                      <a:pt x="2740" y="2817"/>
                    </a:lnTo>
                    <a:lnTo>
                      <a:pt x="2740" y="2817"/>
                    </a:lnTo>
                    <a:lnTo>
                      <a:pt x="2740" y="2832"/>
                    </a:lnTo>
                    <a:lnTo>
                      <a:pt x="2741" y="2845"/>
                    </a:lnTo>
                    <a:lnTo>
                      <a:pt x="2743" y="2857"/>
                    </a:lnTo>
                    <a:lnTo>
                      <a:pt x="2748" y="2868"/>
                    </a:lnTo>
                    <a:lnTo>
                      <a:pt x="2754" y="2878"/>
                    </a:lnTo>
                    <a:lnTo>
                      <a:pt x="2763" y="2889"/>
                    </a:lnTo>
                    <a:lnTo>
                      <a:pt x="2772" y="2897"/>
                    </a:lnTo>
                    <a:lnTo>
                      <a:pt x="2783" y="2905"/>
                    </a:lnTo>
                    <a:lnTo>
                      <a:pt x="2796" y="2912"/>
                    </a:lnTo>
                    <a:lnTo>
                      <a:pt x="2810" y="2919"/>
                    </a:lnTo>
                    <a:lnTo>
                      <a:pt x="2826" y="2924"/>
                    </a:lnTo>
                    <a:lnTo>
                      <a:pt x="2844" y="2929"/>
                    </a:lnTo>
                    <a:lnTo>
                      <a:pt x="2863" y="2934"/>
                    </a:lnTo>
                    <a:lnTo>
                      <a:pt x="2883" y="2938"/>
                    </a:lnTo>
                    <a:lnTo>
                      <a:pt x="2907" y="2941"/>
                    </a:lnTo>
                    <a:lnTo>
                      <a:pt x="2930" y="2944"/>
                    </a:lnTo>
                    <a:lnTo>
                      <a:pt x="2930" y="2944"/>
                    </a:lnTo>
                    <a:lnTo>
                      <a:pt x="2971" y="2947"/>
                    </a:lnTo>
                    <a:lnTo>
                      <a:pt x="3019" y="2949"/>
                    </a:lnTo>
                    <a:lnTo>
                      <a:pt x="3075" y="2949"/>
                    </a:lnTo>
                    <a:lnTo>
                      <a:pt x="3137" y="2950"/>
                    </a:lnTo>
                    <a:lnTo>
                      <a:pt x="3205" y="2949"/>
                    </a:lnTo>
                    <a:lnTo>
                      <a:pt x="3276" y="2948"/>
                    </a:lnTo>
                    <a:lnTo>
                      <a:pt x="3429" y="2944"/>
                    </a:lnTo>
                    <a:lnTo>
                      <a:pt x="3739" y="2933"/>
                    </a:lnTo>
                    <a:lnTo>
                      <a:pt x="3881" y="2929"/>
                    </a:lnTo>
                    <a:lnTo>
                      <a:pt x="4004" y="2926"/>
                    </a:lnTo>
                    <a:lnTo>
                      <a:pt x="4003" y="29"/>
                    </a:lnTo>
                    <a:lnTo>
                      <a:pt x="4003" y="29"/>
                    </a:lnTo>
                    <a:lnTo>
                      <a:pt x="3885" y="28"/>
                    </a:lnTo>
                    <a:lnTo>
                      <a:pt x="3746" y="25"/>
                    </a:lnTo>
                    <a:lnTo>
                      <a:pt x="3596" y="23"/>
                    </a:lnTo>
                    <a:lnTo>
                      <a:pt x="3444" y="21"/>
                    </a:lnTo>
                    <a:lnTo>
                      <a:pt x="3297" y="20"/>
                    </a:lnTo>
                    <a:lnTo>
                      <a:pt x="3228" y="20"/>
                    </a:lnTo>
                    <a:lnTo>
                      <a:pt x="3164" y="21"/>
                    </a:lnTo>
                    <a:lnTo>
                      <a:pt x="3106" y="22"/>
                    </a:lnTo>
                    <a:lnTo>
                      <a:pt x="3055" y="25"/>
                    </a:lnTo>
                    <a:lnTo>
                      <a:pt x="3011" y="28"/>
                    </a:lnTo>
                    <a:lnTo>
                      <a:pt x="2977" y="31"/>
                    </a:lnTo>
                    <a:lnTo>
                      <a:pt x="2977" y="31"/>
                    </a:lnTo>
                    <a:lnTo>
                      <a:pt x="2949" y="36"/>
                    </a:lnTo>
                    <a:lnTo>
                      <a:pt x="2937" y="40"/>
                    </a:lnTo>
                    <a:lnTo>
                      <a:pt x="2926" y="43"/>
                    </a:lnTo>
                    <a:lnTo>
                      <a:pt x="2916" y="47"/>
                    </a:lnTo>
                    <a:lnTo>
                      <a:pt x="2907" y="51"/>
                    </a:lnTo>
                    <a:lnTo>
                      <a:pt x="2899" y="55"/>
                    </a:lnTo>
                    <a:lnTo>
                      <a:pt x="2892" y="60"/>
                    </a:lnTo>
                    <a:lnTo>
                      <a:pt x="2885" y="65"/>
                    </a:lnTo>
                    <a:lnTo>
                      <a:pt x="2880" y="71"/>
                    </a:lnTo>
                    <a:lnTo>
                      <a:pt x="2875" y="78"/>
                    </a:lnTo>
                    <a:lnTo>
                      <a:pt x="2871" y="85"/>
                    </a:lnTo>
                    <a:lnTo>
                      <a:pt x="2869" y="92"/>
                    </a:lnTo>
                    <a:lnTo>
                      <a:pt x="2866" y="99"/>
                    </a:lnTo>
                    <a:lnTo>
                      <a:pt x="2865" y="107"/>
                    </a:lnTo>
                    <a:lnTo>
                      <a:pt x="2864" y="116"/>
                    </a:lnTo>
                    <a:lnTo>
                      <a:pt x="2864" y="125"/>
                    </a:lnTo>
                    <a:lnTo>
                      <a:pt x="2865" y="134"/>
                    </a:lnTo>
                    <a:lnTo>
                      <a:pt x="2868" y="155"/>
                    </a:lnTo>
                    <a:lnTo>
                      <a:pt x="2873" y="178"/>
                    </a:lnTo>
                    <a:lnTo>
                      <a:pt x="2879" y="204"/>
                    </a:lnTo>
                    <a:lnTo>
                      <a:pt x="2888" y="233"/>
                    </a:lnTo>
                    <a:lnTo>
                      <a:pt x="2898" y="264"/>
                    </a:lnTo>
                    <a:lnTo>
                      <a:pt x="2921" y="333"/>
                    </a:lnTo>
                    <a:lnTo>
                      <a:pt x="2921" y="333"/>
                    </a:lnTo>
                    <a:lnTo>
                      <a:pt x="2939" y="393"/>
                    </a:lnTo>
                    <a:lnTo>
                      <a:pt x="2957" y="453"/>
                    </a:lnTo>
                    <a:lnTo>
                      <a:pt x="2973" y="513"/>
                    </a:lnTo>
                    <a:lnTo>
                      <a:pt x="2980" y="542"/>
                    </a:lnTo>
                    <a:lnTo>
                      <a:pt x="2986" y="572"/>
                    </a:lnTo>
                    <a:lnTo>
                      <a:pt x="2992" y="601"/>
                    </a:lnTo>
                    <a:lnTo>
                      <a:pt x="2996" y="631"/>
                    </a:lnTo>
                    <a:lnTo>
                      <a:pt x="3000" y="659"/>
                    </a:lnTo>
                    <a:lnTo>
                      <a:pt x="3003" y="688"/>
                    </a:lnTo>
                    <a:lnTo>
                      <a:pt x="3005" y="716"/>
                    </a:lnTo>
                    <a:lnTo>
                      <a:pt x="3005" y="744"/>
                    </a:lnTo>
                    <a:lnTo>
                      <a:pt x="3005" y="771"/>
                    </a:lnTo>
                    <a:lnTo>
                      <a:pt x="3003" y="798"/>
                    </a:lnTo>
                    <a:lnTo>
                      <a:pt x="2999" y="824"/>
                    </a:lnTo>
                    <a:lnTo>
                      <a:pt x="2994" y="850"/>
                    </a:lnTo>
                    <a:lnTo>
                      <a:pt x="2988" y="876"/>
                    </a:lnTo>
                    <a:lnTo>
                      <a:pt x="2979" y="901"/>
                    </a:lnTo>
                    <a:lnTo>
                      <a:pt x="2969" y="925"/>
                    </a:lnTo>
                    <a:lnTo>
                      <a:pt x="2957" y="948"/>
                    </a:lnTo>
                    <a:lnTo>
                      <a:pt x="2943" y="970"/>
                    </a:lnTo>
                    <a:lnTo>
                      <a:pt x="2928" y="992"/>
                    </a:lnTo>
                    <a:lnTo>
                      <a:pt x="2910" y="1014"/>
                    </a:lnTo>
                    <a:lnTo>
                      <a:pt x="2888" y="1033"/>
                    </a:lnTo>
                    <a:lnTo>
                      <a:pt x="2866" y="1053"/>
                    </a:lnTo>
                    <a:lnTo>
                      <a:pt x="2841" y="1071"/>
                    </a:lnTo>
                    <a:lnTo>
                      <a:pt x="2814" y="1088"/>
                    </a:lnTo>
                    <a:lnTo>
                      <a:pt x="2784" y="1104"/>
                    </a:lnTo>
                    <a:lnTo>
                      <a:pt x="2750" y="1119"/>
                    </a:lnTo>
                    <a:lnTo>
                      <a:pt x="2715" y="1133"/>
                    </a:lnTo>
                    <a:lnTo>
                      <a:pt x="2715" y="1133"/>
                    </a:lnTo>
                    <a:lnTo>
                      <a:pt x="2686" y="1142"/>
                    </a:lnTo>
                    <a:lnTo>
                      <a:pt x="2656" y="1152"/>
                    </a:lnTo>
                    <a:lnTo>
                      <a:pt x="2626" y="1159"/>
                    </a:lnTo>
                    <a:lnTo>
                      <a:pt x="2594" y="1164"/>
                    </a:lnTo>
                    <a:lnTo>
                      <a:pt x="2563" y="1168"/>
                    </a:lnTo>
                    <a:lnTo>
                      <a:pt x="2532" y="1170"/>
                    </a:lnTo>
                    <a:lnTo>
                      <a:pt x="2501" y="1171"/>
                    </a:lnTo>
                    <a:lnTo>
                      <a:pt x="2469" y="1171"/>
                    </a:lnTo>
                    <a:lnTo>
                      <a:pt x="2437" y="1169"/>
                    </a:lnTo>
                    <a:lnTo>
                      <a:pt x="2407" y="1166"/>
                    </a:lnTo>
                    <a:lnTo>
                      <a:pt x="2376" y="1161"/>
                    </a:lnTo>
                    <a:lnTo>
                      <a:pt x="2345" y="1154"/>
                    </a:lnTo>
                    <a:lnTo>
                      <a:pt x="2316" y="1147"/>
                    </a:lnTo>
                    <a:lnTo>
                      <a:pt x="2287" y="1136"/>
                    </a:lnTo>
                    <a:lnTo>
                      <a:pt x="2259" y="1126"/>
                    </a:lnTo>
                    <a:lnTo>
                      <a:pt x="2232" y="1113"/>
                    </a:lnTo>
                    <a:lnTo>
                      <a:pt x="2205" y="1100"/>
                    </a:lnTo>
                    <a:lnTo>
                      <a:pt x="2181" y="1085"/>
                    </a:lnTo>
                    <a:lnTo>
                      <a:pt x="2157" y="1068"/>
                    </a:lnTo>
                    <a:lnTo>
                      <a:pt x="2135" y="1050"/>
                    </a:lnTo>
                    <a:lnTo>
                      <a:pt x="2115" y="1030"/>
                    </a:lnTo>
                    <a:lnTo>
                      <a:pt x="2096" y="1008"/>
                    </a:lnTo>
                    <a:lnTo>
                      <a:pt x="2077" y="985"/>
                    </a:lnTo>
                    <a:lnTo>
                      <a:pt x="2069" y="973"/>
                    </a:lnTo>
                    <a:lnTo>
                      <a:pt x="2062" y="961"/>
                    </a:lnTo>
                    <a:lnTo>
                      <a:pt x="2055" y="948"/>
                    </a:lnTo>
                    <a:lnTo>
                      <a:pt x="2048" y="935"/>
                    </a:lnTo>
                    <a:lnTo>
                      <a:pt x="2043" y="922"/>
                    </a:lnTo>
                    <a:lnTo>
                      <a:pt x="2037" y="908"/>
                    </a:lnTo>
                    <a:lnTo>
                      <a:pt x="2032" y="894"/>
                    </a:lnTo>
                    <a:lnTo>
                      <a:pt x="2028" y="879"/>
                    </a:lnTo>
                    <a:lnTo>
                      <a:pt x="2024" y="864"/>
                    </a:lnTo>
                    <a:lnTo>
                      <a:pt x="2021" y="848"/>
                    </a:lnTo>
                    <a:lnTo>
                      <a:pt x="2018" y="833"/>
                    </a:lnTo>
                    <a:lnTo>
                      <a:pt x="2016" y="817"/>
                    </a:lnTo>
                    <a:lnTo>
                      <a:pt x="2015" y="800"/>
                    </a:lnTo>
                    <a:lnTo>
                      <a:pt x="2014" y="783"/>
                    </a:lnTo>
                    <a:lnTo>
                      <a:pt x="2014" y="766"/>
                    </a:lnTo>
                    <a:lnTo>
                      <a:pt x="2015" y="749"/>
                    </a:lnTo>
                    <a:lnTo>
                      <a:pt x="2016" y="730"/>
                    </a:lnTo>
                    <a:lnTo>
                      <a:pt x="2018" y="711"/>
                    </a:lnTo>
                    <a:lnTo>
                      <a:pt x="2018" y="711"/>
                    </a:lnTo>
                    <a:lnTo>
                      <a:pt x="2022" y="689"/>
                    </a:lnTo>
                    <a:lnTo>
                      <a:pt x="2027" y="667"/>
                    </a:lnTo>
                    <a:lnTo>
                      <a:pt x="2033" y="645"/>
                    </a:lnTo>
                    <a:lnTo>
                      <a:pt x="2040" y="623"/>
                    </a:lnTo>
                    <a:lnTo>
                      <a:pt x="2048" y="599"/>
                    </a:lnTo>
                    <a:lnTo>
                      <a:pt x="2057" y="577"/>
                    </a:lnTo>
                    <a:lnTo>
                      <a:pt x="2067" y="555"/>
                    </a:lnTo>
                    <a:lnTo>
                      <a:pt x="2077" y="533"/>
                    </a:lnTo>
                    <a:lnTo>
                      <a:pt x="2090" y="511"/>
                    </a:lnTo>
                    <a:lnTo>
                      <a:pt x="2101" y="490"/>
                    </a:lnTo>
                    <a:lnTo>
                      <a:pt x="2127" y="447"/>
                    </a:lnTo>
                    <a:lnTo>
                      <a:pt x="2153" y="406"/>
                    </a:lnTo>
                    <a:lnTo>
                      <a:pt x="2179" y="367"/>
                    </a:lnTo>
                    <a:lnTo>
                      <a:pt x="2206" y="329"/>
                    </a:lnTo>
                    <a:lnTo>
                      <a:pt x="2232" y="295"/>
                    </a:lnTo>
                    <a:lnTo>
                      <a:pt x="2276" y="236"/>
                    </a:lnTo>
                    <a:lnTo>
                      <a:pt x="2294" y="212"/>
                    </a:lnTo>
                    <a:lnTo>
                      <a:pt x="2308" y="190"/>
                    </a:lnTo>
                    <a:lnTo>
                      <a:pt x="2317" y="174"/>
                    </a:lnTo>
                    <a:lnTo>
                      <a:pt x="2319" y="168"/>
                    </a:lnTo>
                    <a:lnTo>
                      <a:pt x="2320" y="163"/>
                    </a:lnTo>
                    <a:lnTo>
                      <a:pt x="2320" y="163"/>
                    </a:lnTo>
                    <a:lnTo>
                      <a:pt x="2321" y="153"/>
                    </a:lnTo>
                    <a:lnTo>
                      <a:pt x="2320" y="143"/>
                    </a:lnTo>
                    <a:lnTo>
                      <a:pt x="2320" y="133"/>
                    </a:lnTo>
                    <a:lnTo>
                      <a:pt x="2318" y="124"/>
                    </a:lnTo>
                    <a:lnTo>
                      <a:pt x="2316" y="115"/>
                    </a:lnTo>
                    <a:lnTo>
                      <a:pt x="2313" y="106"/>
                    </a:lnTo>
                    <a:lnTo>
                      <a:pt x="2310" y="98"/>
                    </a:lnTo>
                    <a:lnTo>
                      <a:pt x="2306" y="90"/>
                    </a:lnTo>
                    <a:lnTo>
                      <a:pt x="2302" y="83"/>
                    </a:lnTo>
                    <a:lnTo>
                      <a:pt x="2297" y="76"/>
                    </a:lnTo>
                    <a:lnTo>
                      <a:pt x="2286" y="62"/>
                    </a:lnTo>
                    <a:lnTo>
                      <a:pt x="2273" y="50"/>
                    </a:lnTo>
                    <a:lnTo>
                      <a:pt x="2259" y="39"/>
                    </a:lnTo>
                    <a:lnTo>
                      <a:pt x="2243" y="30"/>
                    </a:lnTo>
                    <a:lnTo>
                      <a:pt x="2226" y="22"/>
                    </a:lnTo>
                    <a:lnTo>
                      <a:pt x="2207" y="15"/>
                    </a:lnTo>
                    <a:lnTo>
                      <a:pt x="2188" y="9"/>
                    </a:lnTo>
                    <a:lnTo>
                      <a:pt x="2168" y="5"/>
                    </a:lnTo>
                    <a:lnTo>
                      <a:pt x="2148" y="2"/>
                    </a:lnTo>
                    <a:lnTo>
                      <a:pt x="2127" y="0"/>
                    </a:lnTo>
                    <a:lnTo>
                      <a:pt x="2107" y="0"/>
                    </a:lnTo>
                    <a:lnTo>
                      <a:pt x="1083" y="21"/>
                    </a:lnTo>
                    <a:lnTo>
                      <a:pt x="1083" y="21"/>
                    </a:lnTo>
                    <a:lnTo>
                      <a:pt x="1098" y="258"/>
                    </a:lnTo>
                    <a:lnTo>
                      <a:pt x="1105" y="378"/>
                    </a:lnTo>
                    <a:lnTo>
                      <a:pt x="1111" y="497"/>
                    </a:lnTo>
                    <a:lnTo>
                      <a:pt x="1115" y="612"/>
                    </a:lnTo>
                    <a:lnTo>
                      <a:pt x="1118" y="721"/>
                    </a:lnTo>
                    <a:lnTo>
                      <a:pt x="1118" y="773"/>
                    </a:lnTo>
                    <a:lnTo>
                      <a:pt x="1117" y="823"/>
                    </a:lnTo>
                    <a:lnTo>
                      <a:pt x="1116" y="869"/>
                    </a:lnTo>
                    <a:lnTo>
                      <a:pt x="1114" y="914"/>
                    </a:lnTo>
                    <a:lnTo>
                      <a:pt x="1114" y="914"/>
                    </a:lnTo>
                    <a:lnTo>
                      <a:pt x="1111" y="947"/>
                    </a:lnTo>
                    <a:lnTo>
                      <a:pt x="1109" y="978"/>
                    </a:lnTo>
                    <a:lnTo>
                      <a:pt x="1105" y="1006"/>
                    </a:lnTo>
                    <a:lnTo>
                      <a:pt x="1101" y="1034"/>
                    </a:lnTo>
                    <a:lnTo>
                      <a:pt x="1097" y="1059"/>
                    </a:lnTo>
                    <a:lnTo>
                      <a:pt x="1092" y="1083"/>
                    </a:lnTo>
                    <a:lnTo>
                      <a:pt x="1086" y="1104"/>
                    </a:lnTo>
                    <a:lnTo>
                      <a:pt x="1080" y="1124"/>
                    </a:lnTo>
                    <a:lnTo>
                      <a:pt x="1073" y="1141"/>
                    </a:lnTo>
                    <a:lnTo>
                      <a:pt x="1066" y="1159"/>
                    </a:lnTo>
                    <a:lnTo>
                      <a:pt x="1058" y="1173"/>
                    </a:lnTo>
                    <a:lnTo>
                      <a:pt x="1050" y="1186"/>
                    </a:lnTo>
                    <a:lnTo>
                      <a:pt x="1041" y="1197"/>
                    </a:lnTo>
                    <a:lnTo>
                      <a:pt x="1031" y="1207"/>
                    </a:lnTo>
                    <a:lnTo>
                      <a:pt x="1022" y="1215"/>
                    </a:lnTo>
                    <a:lnTo>
                      <a:pt x="1010" y="1221"/>
                    </a:lnTo>
                    <a:lnTo>
                      <a:pt x="999" y="1226"/>
                    </a:lnTo>
                    <a:lnTo>
                      <a:pt x="988" y="1229"/>
                    </a:lnTo>
                    <a:lnTo>
                      <a:pt x="976" y="1231"/>
                    </a:lnTo>
                    <a:lnTo>
                      <a:pt x="963" y="1232"/>
                    </a:lnTo>
                    <a:lnTo>
                      <a:pt x="950" y="1231"/>
                    </a:lnTo>
                    <a:lnTo>
                      <a:pt x="936" y="1229"/>
                    </a:lnTo>
                    <a:lnTo>
                      <a:pt x="922" y="1226"/>
                    </a:lnTo>
                    <a:lnTo>
                      <a:pt x="907" y="1221"/>
                    </a:lnTo>
                    <a:lnTo>
                      <a:pt x="892" y="1215"/>
                    </a:lnTo>
                    <a:lnTo>
                      <a:pt x="875" y="1207"/>
                    </a:lnTo>
                    <a:lnTo>
                      <a:pt x="859" y="1199"/>
                    </a:lnTo>
                    <a:lnTo>
                      <a:pt x="842" y="1189"/>
                    </a:lnTo>
                    <a:lnTo>
                      <a:pt x="825" y="1178"/>
                    </a:lnTo>
                    <a:lnTo>
                      <a:pt x="807" y="1166"/>
                    </a:lnTo>
                    <a:lnTo>
                      <a:pt x="769" y="1138"/>
                    </a:lnTo>
                    <a:lnTo>
                      <a:pt x="769" y="1138"/>
                    </a:lnTo>
                    <a:lnTo>
                      <a:pt x="734" y="1112"/>
                    </a:lnTo>
                    <a:lnTo>
                      <a:pt x="698" y="1087"/>
                    </a:lnTo>
                    <a:lnTo>
                      <a:pt x="679" y="1074"/>
                    </a:lnTo>
                    <a:lnTo>
                      <a:pt x="659" y="1062"/>
                    </a:lnTo>
                    <a:lnTo>
                      <a:pt x="638" y="1051"/>
                    </a:lnTo>
                    <a:lnTo>
                      <a:pt x="615" y="1040"/>
                    </a:lnTo>
                    <a:lnTo>
                      <a:pt x="591" y="1030"/>
                    </a:lnTo>
                    <a:lnTo>
                      <a:pt x="566" y="1022"/>
                    </a:lnTo>
                    <a:lnTo>
                      <a:pt x="541" y="1014"/>
                    </a:lnTo>
                    <a:lnTo>
                      <a:pt x="513" y="1007"/>
                    </a:lnTo>
                    <a:lnTo>
                      <a:pt x="484" y="1003"/>
                    </a:lnTo>
                    <a:lnTo>
                      <a:pt x="453" y="1000"/>
                    </a:lnTo>
                    <a:lnTo>
                      <a:pt x="420" y="999"/>
                    </a:lnTo>
                    <a:lnTo>
                      <a:pt x="386" y="1000"/>
                    </a:lnTo>
                    <a:lnTo>
                      <a:pt x="386" y="1000"/>
                    </a:lnTo>
                    <a:lnTo>
                      <a:pt x="364" y="1002"/>
                    </a:lnTo>
                    <a:lnTo>
                      <a:pt x="342" y="1005"/>
                    </a:lnTo>
                    <a:lnTo>
                      <a:pt x="321" y="1010"/>
                    </a:lnTo>
                    <a:lnTo>
                      <a:pt x="300" y="1016"/>
                    </a:lnTo>
                    <a:lnTo>
                      <a:pt x="281" y="1022"/>
                    </a:lnTo>
                    <a:lnTo>
                      <a:pt x="261" y="1029"/>
                    </a:lnTo>
                    <a:lnTo>
                      <a:pt x="243" y="1038"/>
                    </a:lnTo>
                    <a:lnTo>
                      <a:pt x="225" y="1047"/>
                    </a:lnTo>
                    <a:lnTo>
                      <a:pt x="207" y="1058"/>
                    </a:lnTo>
                    <a:lnTo>
                      <a:pt x="191" y="1069"/>
                    </a:lnTo>
                    <a:lnTo>
                      <a:pt x="175" y="1081"/>
                    </a:lnTo>
                    <a:lnTo>
                      <a:pt x="160" y="1094"/>
                    </a:lnTo>
                    <a:lnTo>
                      <a:pt x="145" y="1107"/>
                    </a:lnTo>
                    <a:lnTo>
                      <a:pt x="131" y="1122"/>
                    </a:lnTo>
                    <a:lnTo>
                      <a:pt x="118" y="1137"/>
                    </a:lnTo>
                    <a:lnTo>
                      <a:pt x="105" y="1153"/>
                    </a:lnTo>
                    <a:lnTo>
                      <a:pt x="94" y="1169"/>
                    </a:lnTo>
                    <a:lnTo>
                      <a:pt x="83" y="1186"/>
                    </a:lnTo>
                    <a:lnTo>
                      <a:pt x="71" y="1204"/>
                    </a:lnTo>
                    <a:lnTo>
                      <a:pt x="61" y="1221"/>
                    </a:lnTo>
                    <a:lnTo>
                      <a:pt x="52" y="1240"/>
                    </a:lnTo>
                    <a:lnTo>
                      <a:pt x="44" y="1258"/>
                    </a:lnTo>
                    <a:lnTo>
                      <a:pt x="36" y="1278"/>
                    </a:lnTo>
                    <a:lnTo>
                      <a:pt x="29" y="1298"/>
                    </a:lnTo>
                    <a:lnTo>
                      <a:pt x="23" y="1318"/>
                    </a:lnTo>
                    <a:lnTo>
                      <a:pt x="18" y="1338"/>
                    </a:lnTo>
                    <a:lnTo>
                      <a:pt x="13" y="1358"/>
                    </a:lnTo>
                    <a:lnTo>
                      <a:pt x="9" y="1378"/>
                    </a:lnTo>
                    <a:lnTo>
                      <a:pt x="6" y="1399"/>
                    </a:lnTo>
                    <a:lnTo>
                      <a:pt x="3" y="1420"/>
                    </a:lnTo>
                    <a:lnTo>
                      <a:pt x="2" y="1441"/>
                    </a:lnTo>
                    <a:lnTo>
                      <a:pt x="1" y="1462"/>
                    </a:lnTo>
                    <a:lnTo>
                      <a:pt x="0" y="1482"/>
                    </a:lnTo>
                    <a:lnTo>
                      <a:pt x="1" y="1503"/>
                    </a:lnTo>
                    <a:lnTo>
                      <a:pt x="2" y="1523"/>
                    </a:lnTo>
                    <a:lnTo>
                      <a:pt x="4" y="1545"/>
                    </a:lnTo>
                    <a:lnTo>
                      <a:pt x="7" y="1565"/>
                    </a:lnTo>
                    <a:lnTo>
                      <a:pt x="11" y="1585"/>
                    </a:lnTo>
                    <a:lnTo>
                      <a:pt x="15" y="1605"/>
                    </a:lnTo>
                    <a:lnTo>
                      <a:pt x="20" y="1624"/>
                    </a:lnTo>
                    <a:lnTo>
                      <a:pt x="27" y="1644"/>
                    </a:lnTo>
                    <a:lnTo>
                      <a:pt x="33" y="1662"/>
                    </a:lnTo>
                    <a:lnTo>
                      <a:pt x="41" y="1682"/>
                    </a:lnTo>
                    <a:lnTo>
                      <a:pt x="49" y="1700"/>
                    </a:lnTo>
                    <a:lnTo>
                      <a:pt x="59" y="1717"/>
                    </a:lnTo>
                    <a:lnTo>
                      <a:pt x="69" y="1734"/>
                    </a:lnTo>
                    <a:lnTo>
                      <a:pt x="81" y="1751"/>
                    </a:lnTo>
                    <a:lnTo>
                      <a:pt x="92" y="1767"/>
                    </a:lnTo>
                    <a:lnTo>
                      <a:pt x="105" y="1782"/>
                    </a:lnTo>
                    <a:lnTo>
                      <a:pt x="118" y="1796"/>
                    </a:lnTo>
                    <a:lnTo>
                      <a:pt x="133" y="1810"/>
                    </a:lnTo>
                    <a:lnTo>
                      <a:pt x="148" y="1824"/>
                    </a:lnTo>
                    <a:lnTo>
                      <a:pt x="164" y="1837"/>
                    </a:lnTo>
                    <a:lnTo>
                      <a:pt x="181" y="1848"/>
                    </a:lnTo>
                    <a:lnTo>
                      <a:pt x="198" y="1859"/>
                    </a:lnTo>
                    <a:lnTo>
                      <a:pt x="218" y="1868"/>
                    </a:lnTo>
                    <a:lnTo>
                      <a:pt x="237" y="1877"/>
                    </a:lnTo>
                    <a:lnTo>
                      <a:pt x="258" y="1885"/>
                    </a:lnTo>
                    <a:lnTo>
                      <a:pt x="279" y="1892"/>
                    </a:lnTo>
                    <a:lnTo>
                      <a:pt x="301" y="1897"/>
                    </a:lnTo>
                    <a:lnTo>
                      <a:pt x="324" y="1902"/>
                    </a:lnTo>
                    <a:lnTo>
                      <a:pt x="349" y="1906"/>
                    </a:lnTo>
                    <a:lnTo>
                      <a:pt x="374" y="1908"/>
                    </a:lnTo>
                    <a:lnTo>
                      <a:pt x="400" y="1909"/>
                    </a:lnTo>
                    <a:lnTo>
                      <a:pt x="400" y="1909"/>
                    </a:lnTo>
                    <a:lnTo>
                      <a:pt x="424" y="1908"/>
                    </a:lnTo>
                    <a:lnTo>
                      <a:pt x="449" y="1906"/>
                    </a:lnTo>
                    <a:lnTo>
                      <a:pt x="474" y="1901"/>
                    </a:lnTo>
                    <a:lnTo>
                      <a:pt x="500" y="1896"/>
                    </a:lnTo>
                    <a:lnTo>
                      <a:pt x="524" y="1888"/>
                    </a:lnTo>
                    <a:lnTo>
                      <a:pt x="549" y="1880"/>
                    </a:lnTo>
                    <a:lnTo>
                      <a:pt x="574" y="1870"/>
                    </a:lnTo>
                    <a:lnTo>
                      <a:pt x="598" y="1860"/>
                    </a:lnTo>
                    <a:lnTo>
                      <a:pt x="624" y="1848"/>
                    </a:lnTo>
                    <a:lnTo>
                      <a:pt x="648" y="1837"/>
                    </a:lnTo>
                    <a:lnTo>
                      <a:pt x="696" y="1811"/>
                    </a:lnTo>
                    <a:lnTo>
                      <a:pt x="742" y="1787"/>
                    </a:lnTo>
                    <a:lnTo>
                      <a:pt x="788" y="1764"/>
                    </a:lnTo>
                    <a:lnTo>
                      <a:pt x="810" y="1753"/>
                    </a:lnTo>
                    <a:lnTo>
                      <a:pt x="831" y="1744"/>
                    </a:lnTo>
                    <a:lnTo>
                      <a:pt x="852" y="1735"/>
                    </a:lnTo>
                    <a:lnTo>
                      <a:pt x="872" y="1727"/>
                    </a:lnTo>
                    <a:lnTo>
                      <a:pt x="893" y="1721"/>
                    </a:lnTo>
                    <a:lnTo>
                      <a:pt x="912" y="1717"/>
                    </a:lnTo>
                    <a:lnTo>
                      <a:pt x="931" y="1714"/>
                    </a:lnTo>
                    <a:lnTo>
                      <a:pt x="948" y="1713"/>
                    </a:lnTo>
                    <a:lnTo>
                      <a:pt x="965" y="1715"/>
                    </a:lnTo>
                    <a:lnTo>
                      <a:pt x="974" y="1716"/>
                    </a:lnTo>
                    <a:lnTo>
                      <a:pt x="982" y="1718"/>
                    </a:lnTo>
                    <a:lnTo>
                      <a:pt x="989" y="1721"/>
                    </a:lnTo>
                    <a:lnTo>
                      <a:pt x="997" y="1724"/>
                    </a:lnTo>
                    <a:lnTo>
                      <a:pt x="1005" y="1728"/>
                    </a:lnTo>
                    <a:lnTo>
                      <a:pt x="1012" y="1733"/>
                    </a:lnTo>
                    <a:lnTo>
                      <a:pt x="1020" y="1738"/>
                    </a:lnTo>
                    <a:lnTo>
                      <a:pt x="1026" y="1744"/>
                    </a:lnTo>
                    <a:lnTo>
                      <a:pt x="1033" y="1751"/>
                    </a:lnTo>
                    <a:lnTo>
                      <a:pt x="1039" y="1758"/>
                    </a:lnTo>
                    <a:lnTo>
                      <a:pt x="1045" y="1767"/>
                    </a:lnTo>
                    <a:lnTo>
                      <a:pt x="1051" y="1776"/>
                    </a:lnTo>
                    <a:lnTo>
                      <a:pt x="1057" y="1786"/>
                    </a:lnTo>
                    <a:lnTo>
                      <a:pt x="1062" y="1797"/>
                    </a:lnTo>
                    <a:lnTo>
                      <a:pt x="1062" y="1797"/>
                    </a:lnTo>
                    <a:lnTo>
                      <a:pt x="1066" y="1808"/>
                    </a:lnTo>
                    <a:lnTo>
                      <a:pt x="1070" y="1822"/>
                    </a:lnTo>
                    <a:lnTo>
                      <a:pt x="1074" y="1837"/>
                    </a:lnTo>
                    <a:lnTo>
                      <a:pt x="1077" y="1855"/>
                    </a:lnTo>
                    <a:lnTo>
                      <a:pt x="1083" y="1898"/>
                    </a:lnTo>
                    <a:lnTo>
                      <a:pt x="1088" y="1951"/>
                    </a:lnTo>
                    <a:lnTo>
                      <a:pt x="1092" y="2010"/>
                    </a:lnTo>
                    <a:lnTo>
                      <a:pt x="1096" y="2076"/>
                    </a:lnTo>
                    <a:lnTo>
                      <a:pt x="1098" y="2150"/>
                    </a:lnTo>
                    <a:lnTo>
                      <a:pt x="1100" y="2230"/>
                    </a:lnTo>
                    <a:lnTo>
                      <a:pt x="1100" y="2230"/>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3" name="îṣļïḓê">
                <a:extLst>
                  <a:ext uri="{FF2B5EF4-FFF2-40B4-BE49-F238E27FC236}">
                    <a16:creationId xmlns:a16="http://schemas.microsoft.com/office/drawing/2014/main" id="{7FE860AD-881A-4682-9D1B-25AFC6D942E9}"/>
                  </a:ext>
                </a:extLst>
              </p:cNvPr>
              <p:cNvSpPr/>
              <p:nvPr/>
            </p:nvSpPr>
            <p:spPr bwMode="auto">
              <a:xfrm>
                <a:off x="3003670" y="3392797"/>
                <a:ext cx="803355" cy="1464448"/>
              </a:xfrm>
              <a:custGeom>
                <a:avLst/>
                <a:gdLst>
                  <a:gd name="T0" fmla="*/ 2334 w 2883"/>
                  <a:gd name="T1" fmla="*/ 1124 h 5251"/>
                  <a:gd name="T2" fmla="*/ 2022 w 2883"/>
                  <a:gd name="T3" fmla="*/ 1080 h 5251"/>
                  <a:gd name="T4" fmla="*/ 1889 w 2883"/>
                  <a:gd name="T5" fmla="*/ 1011 h 5251"/>
                  <a:gd name="T6" fmla="*/ 1843 w 2883"/>
                  <a:gd name="T7" fmla="*/ 926 h 5251"/>
                  <a:gd name="T8" fmla="*/ 1876 w 2883"/>
                  <a:gd name="T9" fmla="*/ 759 h 5251"/>
                  <a:gd name="T10" fmla="*/ 1975 w 2883"/>
                  <a:gd name="T11" fmla="*/ 450 h 5251"/>
                  <a:gd name="T12" fmla="*/ 1965 w 2883"/>
                  <a:gd name="T13" fmla="*/ 267 h 5251"/>
                  <a:gd name="T14" fmla="*/ 1872 w 2883"/>
                  <a:gd name="T15" fmla="*/ 113 h 5251"/>
                  <a:gd name="T16" fmla="*/ 1658 w 2883"/>
                  <a:gd name="T17" fmla="*/ 10 h 5251"/>
                  <a:gd name="T18" fmla="*/ 1411 w 2883"/>
                  <a:gd name="T19" fmla="*/ 17 h 5251"/>
                  <a:gd name="T20" fmla="*/ 1237 w 2883"/>
                  <a:gd name="T21" fmla="*/ 108 h 5251"/>
                  <a:gd name="T22" fmla="*/ 1162 w 2883"/>
                  <a:gd name="T23" fmla="*/ 220 h 5251"/>
                  <a:gd name="T24" fmla="*/ 1146 w 2883"/>
                  <a:gd name="T25" fmla="*/ 389 h 5251"/>
                  <a:gd name="T26" fmla="*/ 1215 w 2883"/>
                  <a:gd name="T27" fmla="*/ 634 h 5251"/>
                  <a:gd name="T28" fmla="*/ 1375 w 2883"/>
                  <a:gd name="T29" fmla="*/ 852 h 5251"/>
                  <a:gd name="T30" fmla="*/ 1417 w 2883"/>
                  <a:gd name="T31" fmla="*/ 949 h 5251"/>
                  <a:gd name="T32" fmla="*/ 1346 w 2883"/>
                  <a:gd name="T33" fmla="*/ 1032 h 5251"/>
                  <a:gd name="T34" fmla="*/ 1077 w 2883"/>
                  <a:gd name="T35" fmla="*/ 1097 h 5251"/>
                  <a:gd name="T36" fmla="*/ 537 w 2883"/>
                  <a:gd name="T37" fmla="*/ 1125 h 5251"/>
                  <a:gd name="T38" fmla="*/ 252 w 2883"/>
                  <a:gd name="T39" fmla="*/ 4014 h 5251"/>
                  <a:gd name="T40" fmla="*/ 972 w 2883"/>
                  <a:gd name="T41" fmla="*/ 4040 h 5251"/>
                  <a:gd name="T42" fmla="*/ 1145 w 2883"/>
                  <a:gd name="T43" fmla="*/ 4090 h 5251"/>
                  <a:gd name="T44" fmla="*/ 1186 w 2883"/>
                  <a:gd name="T45" fmla="*/ 4152 h 5251"/>
                  <a:gd name="T46" fmla="*/ 1117 w 2883"/>
                  <a:gd name="T47" fmla="*/ 4337 h 5251"/>
                  <a:gd name="T48" fmla="*/ 985 w 2883"/>
                  <a:gd name="T49" fmla="*/ 4646 h 5251"/>
                  <a:gd name="T50" fmla="*/ 971 w 2883"/>
                  <a:gd name="T51" fmla="*/ 4856 h 5251"/>
                  <a:gd name="T52" fmla="*/ 1046 w 2883"/>
                  <a:gd name="T53" fmla="*/ 5060 h 5251"/>
                  <a:gd name="T54" fmla="*/ 1192 w 2883"/>
                  <a:gd name="T55" fmla="*/ 5191 h 5251"/>
                  <a:gd name="T56" fmla="*/ 1378 w 2883"/>
                  <a:gd name="T57" fmla="*/ 5248 h 5251"/>
                  <a:gd name="T58" fmla="*/ 1574 w 2883"/>
                  <a:gd name="T59" fmla="*/ 5235 h 5251"/>
                  <a:gd name="T60" fmla="*/ 1747 w 2883"/>
                  <a:gd name="T61" fmla="*/ 5151 h 5251"/>
                  <a:gd name="T62" fmla="*/ 1867 w 2883"/>
                  <a:gd name="T63" fmla="*/ 5000 h 5251"/>
                  <a:gd name="T64" fmla="*/ 1903 w 2883"/>
                  <a:gd name="T65" fmla="*/ 4808 h 5251"/>
                  <a:gd name="T66" fmla="*/ 1856 w 2883"/>
                  <a:gd name="T67" fmla="*/ 4596 h 5251"/>
                  <a:gd name="T68" fmla="*/ 1659 w 2883"/>
                  <a:gd name="T69" fmla="*/ 4247 h 5251"/>
                  <a:gd name="T70" fmla="*/ 1629 w 2883"/>
                  <a:gd name="T71" fmla="*/ 4154 h 5251"/>
                  <a:gd name="T72" fmla="*/ 1698 w 2883"/>
                  <a:gd name="T73" fmla="*/ 4041 h 5251"/>
                  <a:gd name="T74" fmla="*/ 1831 w 2883"/>
                  <a:gd name="T75" fmla="*/ 3988 h 5251"/>
                  <a:gd name="T76" fmla="*/ 2882 w 2883"/>
                  <a:gd name="T77" fmla="*/ 3411 h 5251"/>
                  <a:gd name="T78" fmla="*/ 2855 w 2883"/>
                  <a:gd name="T79" fmla="*/ 3034 h 5251"/>
                  <a:gd name="T80" fmla="*/ 2808 w 2883"/>
                  <a:gd name="T81" fmla="*/ 2968 h 5251"/>
                  <a:gd name="T82" fmla="*/ 2647 w 2883"/>
                  <a:gd name="T83" fmla="*/ 2940 h 5251"/>
                  <a:gd name="T84" fmla="*/ 2227 w 2883"/>
                  <a:gd name="T85" fmla="*/ 3051 h 5251"/>
                  <a:gd name="T86" fmla="*/ 1970 w 2883"/>
                  <a:gd name="T87" fmla="*/ 3083 h 5251"/>
                  <a:gd name="T88" fmla="*/ 1730 w 2883"/>
                  <a:gd name="T89" fmla="*/ 3002 h 5251"/>
                  <a:gd name="T90" fmla="*/ 1559 w 2883"/>
                  <a:gd name="T91" fmla="*/ 2830 h 5251"/>
                  <a:gd name="T92" fmla="*/ 1467 w 2883"/>
                  <a:gd name="T93" fmla="*/ 2604 h 5251"/>
                  <a:gd name="T94" fmla="*/ 1461 w 2883"/>
                  <a:gd name="T95" fmla="*/ 2366 h 5251"/>
                  <a:gd name="T96" fmla="*/ 1552 w 2883"/>
                  <a:gd name="T97" fmla="*/ 2152 h 5251"/>
                  <a:gd name="T98" fmla="*/ 1748 w 2883"/>
                  <a:gd name="T99" fmla="*/ 2003 h 5251"/>
                  <a:gd name="T100" fmla="*/ 2001 w 2883"/>
                  <a:gd name="T101" fmla="*/ 1957 h 5251"/>
                  <a:gd name="T102" fmla="*/ 2226 w 2883"/>
                  <a:gd name="T103" fmla="*/ 1999 h 5251"/>
                  <a:gd name="T104" fmla="*/ 2556 w 2883"/>
                  <a:gd name="T105" fmla="*/ 2182 h 5251"/>
                  <a:gd name="T106" fmla="*/ 2771 w 2883"/>
                  <a:gd name="T107" fmla="*/ 2309 h 5251"/>
                  <a:gd name="T108" fmla="*/ 2823 w 2883"/>
                  <a:gd name="T109" fmla="*/ 2284 h 5251"/>
                  <a:gd name="T110" fmla="*/ 2858 w 2883"/>
                  <a:gd name="T111" fmla="*/ 2140 h 5251"/>
                  <a:gd name="T112" fmla="*/ 2864 w 2883"/>
                  <a:gd name="T113" fmla="*/ 1404 h 5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83" h="5251">
                    <a:moveTo>
                      <a:pt x="2859" y="1243"/>
                    </a:moveTo>
                    <a:lnTo>
                      <a:pt x="2855" y="1126"/>
                    </a:lnTo>
                    <a:lnTo>
                      <a:pt x="2855" y="1126"/>
                    </a:lnTo>
                    <a:lnTo>
                      <a:pt x="2766" y="1127"/>
                    </a:lnTo>
                    <a:lnTo>
                      <a:pt x="2664" y="1128"/>
                    </a:lnTo>
                    <a:lnTo>
                      <a:pt x="2555" y="1129"/>
                    </a:lnTo>
                    <a:lnTo>
                      <a:pt x="2443" y="1127"/>
                    </a:lnTo>
                    <a:lnTo>
                      <a:pt x="2388" y="1126"/>
                    </a:lnTo>
                    <a:lnTo>
                      <a:pt x="2334" y="1124"/>
                    </a:lnTo>
                    <a:lnTo>
                      <a:pt x="2281" y="1121"/>
                    </a:lnTo>
                    <a:lnTo>
                      <a:pt x="2231" y="1117"/>
                    </a:lnTo>
                    <a:lnTo>
                      <a:pt x="2183" y="1113"/>
                    </a:lnTo>
                    <a:lnTo>
                      <a:pt x="2140" y="1107"/>
                    </a:lnTo>
                    <a:lnTo>
                      <a:pt x="2101" y="1101"/>
                    </a:lnTo>
                    <a:lnTo>
                      <a:pt x="2067" y="1093"/>
                    </a:lnTo>
                    <a:lnTo>
                      <a:pt x="2067" y="1093"/>
                    </a:lnTo>
                    <a:lnTo>
                      <a:pt x="2043" y="1087"/>
                    </a:lnTo>
                    <a:lnTo>
                      <a:pt x="2022" y="1080"/>
                    </a:lnTo>
                    <a:lnTo>
                      <a:pt x="2002" y="1074"/>
                    </a:lnTo>
                    <a:lnTo>
                      <a:pt x="1984" y="1067"/>
                    </a:lnTo>
                    <a:lnTo>
                      <a:pt x="1967" y="1060"/>
                    </a:lnTo>
                    <a:lnTo>
                      <a:pt x="1951" y="1052"/>
                    </a:lnTo>
                    <a:lnTo>
                      <a:pt x="1937" y="1045"/>
                    </a:lnTo>
                    <a:lnTo>
                      <a:pt x="1924" y="1037"/>
                    </a:lnTo>
                    <a:lnTo>
                      <a:pt x="1910" y="1029"/>
                    </a:lnTo>
                    <a:lnTo>
                      <a:pt x="1899" y="1020"/>
                    </a:lnTo>
                    <a:lnTo>
                      <a:pt x="1889" y="1011"/>
                    </a:lnTo>
                    <a:lnTo>
                      <a:pt x="1881" y="1003"/>
                    </a:lnTo>
                    <a:lnTo>
                      <a:pt x="1873" y="994"/>
                    </a:lnTo>
                    <a:lnTo>
                      <a:pt x="1866" y="985"/>
                    </a:lnTo>
                    <a:lnTo>
                      <a:pt x="1860" y="976"/>
                    </a:lnTo>
                    <a:lnTo>
                      <a:pt x="1855" y="966"/>
                    </a:lnTo>
                    <a:lnTo>
                      <a:pt x="1850" y="957"/>
                    </a:lnTo>
                    <a:lnTo>
                      <a:pt x="1847" y="947"/>
                    </a:lnTo>
                    <a:lnTo>
                      <a:pt x="1845" y="937"/>
                    </a:lnTo>
                    <a:lnTo>
                      <a:pt x="1843" y="926"/>
                    </a:lnTo>
                    <a:lnTo>
                      <a:pt x="1842" y="916"/>
                    </a:lnTo>
                    <a:lnTo>
                      <a:pt x="1841" y="905"/>
                    </a:lnTo>
                    <a:lnTo>
                      <a:pt x="1841" y="894"/>
                    </a:lnTo>
                    <a:lnTo>
                      <a:pt x="1842" y="882"/>
                    </a:lnTo>
                    <a:lnTo>
                      <a:pt x="1846" y="859"/>
                    </a:lnTo>
                    <a:lnTo>
                      <a:pt x="1851" y="835"/>
                    </a:lnTo>
                    <a:lnTo>
                      <a:pt x="1858" y="811"/>
                    </a:lnTo>
                    <a:lnTo>
                      <a:pt x="1867" y="785"/>
                    </a:lnTo>
                    <a:lnTo>
                      <a:pt x="1876" y="759"/>
                    </a:lnTo>
                    <a:lnTo>
                      <a:pt x="1887" y="731"/>
                    </a:lnTo>
                    <a:lnTo>
                      <a:pt x="1910" y="675"/>
                    </a:lnTo>
                    <a:lnTo>
                      <a:pt x="1922" y="645"/>
                    </a:lnTo>
                    <a:lnTo>
                      <a:pt x="1933" y="614"/>
                    </a:lnTo>
                    <a:lnTo>
                      <a:pt x="1944" y="583"/>
                    </a:lnTo>
                    <a:lnTo>
                      <a:pt x="1954" y="551"/>
                    </a:lnTo>
                    <a:lnTo>
                      <a:pt x="1962" y="519"/>
                    </a:lnTo>
                    <a:lnTo>
                      <a:pt x="1969" y="484"/>
                    </a:lnTo>
                    <a:lnTo>
                      <a:pt x="1975" y="450"/>
                    </a:lnTo>
                    <a:lnTo>
                      <a:pt x="1978" y="415"/>
                    </a:lnTo>
                    <a:lnTo>
                      <a:pt x="1979" y="398"/>
                    </a:lnTo>
                    <a:lnTo>
                      <a:pt x="1979" y="380"/>
                    </a:lnTo>
                    <a:lnTo>
                      <a:pt x="1979" y="361"/>
                    </a:lnTo>
                    <a:lnTo>
                      <a:pt x="1977" y="342"/>
                    </a:lnTo>
                    <a:lnTo>
                      <a:pt x="1976" y="324"/>
                    </a:lnTo>
                    <a:lnTo>
                      <a:pt x="1973" y="305"/>
                    </a:lnTo>
                    <a:lnTo>
                      <a:pt x="1970" y="286"/>
                    </a:lnTo>
                    <a:lnTo>
                      <a:pt x="1965" y="267"/>
                    </a:lnTo>
                    <a:lnTo>
                      <a:pt x="1965" y="267"/>
                    </a:lnTo>
                    <a:lnTo>
                      <a:pt x="1962" y="254"/>
                    </a:lnTo>
                    <a:lnTo>
                      <a:pt x="1958" y="241"/>
                    </a:lnTo>
                    <a:lnTo>
                      <a:pt x="1948" y="216"/>
                    </a:lnTo>
                    <a:lnTo>
                      <a:pt x="1937" y="192"/>
                    </a:lnTo>
                    <a:lnTo>
                      <a:pt x="1923" y="171"/>
                    </a:lnTo>
                    <a:lnTo>
                      <a:pt x="1907" y="150"/>
                    </a:lnTo>
                    <a:lnTo>
                      <a:pt x="1890" y="131"/>
                    </a:lnTo>
                    <a:lnTo>
                      <a:pt x="1872" y="113"/>
                    </a:lnTo>
                    <a:lnTo>
                      <a:pt x="1852" y="96"/>
                    </a:lnTo>
                    <a:lnTo>
                      <a:pt x="1832" y="80"/>
                    </a:lnTo>
                    <a:lnTo>
                      <a:pt x="1809" y="66"/>
                    </a:lnTo>
                    <a:lnTo>
                      <a:pt x="1786" y="53"/>
                    </a:lnTo>
                    <a:lnTo>
                      <a:pt x="1761" y="42"/>
                    </a:lnTo>
                    <a:lnTo>
                      <a:pt x="1736" y="32"/>
                    </a:lnTo>
                    <a:lnTo>
                      <a:pt x="1711" y="24"/>
                    </a:lnTo>
                    <a:lnTo>
                      <a:pt x="1684" y="16"/>
                    </a:lnTo>
                    <a:lnTo>
                      <a:pt x="1658" y="10"/>
                    </a:lnTo>
                    <a:lnTo>
                      <a:pt x="1629" y="6"/>
                    </a:lnTo>
                    <a:lnTo>
                      <a:pt x="1602" y="3"/>
                    </a:lnTo>
                    <a:lnTo>
                      <a:pt x="1574" y="1"/>
                    </a:lnTo>
                    <a:lnTo>
                      <a:pt x="1547" y="0"/>
                    </a:lnTo>
                    <a:lnTo>
                      <a:pt x="1519" y="1"/>
                    </a:lnTo>
                    <a:lnTo>
                      <a:pt x="1491" y="3"/>
                    </a:lnTo>
                    <a:lnTo>
                      <a:pt x="1464" y="6"/>
                    </a:lnTo>
                    <a:lnTo>
                      <a:pt x="1437" y="11"/>
                    </a:lnTo>
                    <a:lnTo>
                      <a:pt x="1411" y="17"/>
                    </a:lnTo>
                    <a:lnTo>
                      <a:pt x="1385" y="24"/>
                    </a:lnTo>
                    <a:lnTo>
                      <a:pt x="1359" y="33"/>
                    </a:lnTo>
                    <a:lnTo>
                      <a:pt x="1335" y="43"/>
                    </a:lnTo>
                    <a:lnTo>
                      <a:pt x="1312" y="55"/>
                    </a:lnTo>
                    <a:lnTo>
                      <a:pt x="1290" y="67"/>
                    </a:lnTo>
                    <a:lnTo>
                      <a:pt x="1269" y="81"/>
                    </a:lnTo>
                    <a:lnTo>
                      <a:pt x="1249" y="98"/>
                    </a:lnTo>
                    <a:lnTo>
                      <a:pt x="1249" y="98"/>
                    </a:lnTo>
                    <a:lnTo>
                      <a:pt x="1237" y="108"/>
                    </a:lnTo>
                    <a:lnTo>
                      <a:pt x="1226" y="118"/>
                    </a:lnTo>
                    <a:lnTo>
                      <a:pt x="1216" y="129"/>
                    </a:lnTo>
                    <a:lnTo>
                      <a:pt x="1207" y="141"/>
                    </a:lnTo>
                    <a:lnTo>
                      <a:pt x="1198" y="153"/>
                    </a:lnTo>
                    <a:lnTo>
                      <a:pt x="1189" y="165"/>
                    </a:lnTo>
                    <a:lnTo>
                      <a:pt x="1182" y="178"/>
                    </a:lnTo>
                    <a:lnTo>
                      <a:pt x="1175" y="192"/>
                    </a:lnTo>
                    <a:lnTo>
                      <a:pt x="1168" y="206"/>
                    </a:lnTo>
                    <a:lnTo>
                      <a:pt x="1162" y="220"/>
                    </a:lnTo>
                    <a:lnTo>
                      <a:pt x="1157" y="236"/>
                    </a:lnTo>
                    <a:lnTo>
                      <a:pt x="1153" y="252"/>
                    </a:lnTo>
                    <a:lnTo>
                      <a:pt x="1150" y="268"/>
                    </a:lnTo>
                    <a:lnTo>
                      <a:pt x="1147" y="285"/>
                    </a:lnTo>
                    <a:lnTo>
                      <a:pt x="1145" y="302"/>
                    </a:lnTo>
                    <a:lnTo>
                      <a:pt x="1144" y="319"/>
                    </a:lnTo>
                    <a:lnTo>
                      <a:pt x="1144" y="319"/>
                    </a:lnTo>
                    <a:lnTo>
                      <a:pt x="1144" y="354"/>
                    </a:lnTo>
                    <a:lnTo>
                      <a:pt x="1146" y="389"/>
                    </a:lnTo>
                    <a:lnTo>
                      <a:pt x="1149" y="421"/>
                    </a:lnTo>
                    <a:lnTo>
                      <a:pt x="1153" y="452"/>
                    </a:lnTo>
                    <a:lnTo>
                      <a:pt x="1159" y="481"/>
                    </a:lnTo>
                    <a:lnTo>
                      <a:pt x="1166" y="510"/>
                    </a:lnTo>
                    <a:lnTo>
                      <a:pt x="1174" y="537"/>
                    </a:lnTo>
                    <a:lnTo>
                      <a:pt x="1183" y="563"/>
                    </a:lnTo>
                    <a:lnTo>
                      <a:pt x="1193" y="587"/>
                    </a:lnTo>
                    <a:lnTo>
                      <a:pt x="1204" y="611"/>
                    </a:lnTo>
                    <a:lnTo>
                      <a:pt x="1215" y="634"/>
                    </a:lnTo>
                    <a:lnTo>
                      <a:pt x="1227" y="655"/>
                    </a:lnTo>
                    <a:lnTo>
                      <a:pt x="1240" y="676"/>
                    </a:lnTo>
                    <a:lnTo>
                      <a:pt x="1253" y="695"/>
                    </a:lnTo>
                    <a:lnTo>
                      <a:pt x="1266" y="714"/>
                    </a:lnTo>
                    <a:lnTo>
                      <a:pt x="1279" y="732"/>
                    </a:lnTo>
                    <a:lnTo>
                      <a:pt x="1305" y="766"/>
                    </a:lnTo>
                    <a:lnTo>
                      <a:pt x="1331" y="797"/>
                    </a:lnTo>
                    <a:lnTo>
                      <a:pt x="1354" y="826"/>
                    </a:lnTo>
                    <a:lnTo>
                      <a:pt x="1375" y="852"/>
                    </a:lnTo>
                    <a:lnTo>
                      <a:pt x="1386" y="865"/>
                    </a:lnTo>
                    <a:lnTo>
                      <a:pt x="1394" y="878"/>
                    </a:lnTo>
                    <a:lnTo>
                      <a:pt x="1401" y="891"/>
                    </a:lnTo>
                    <a:lnTo>
                      <a:pt x="1407" y="903"/>
                    </a:lnTo>
                    <a:lnTo>
                      <a:pt x="1412" y="914"/>
                    </a:lnTo>
                    <a:lnTo>
                      <a:pt x="1415" y="926"/>
                    </a:lnTo>
                    <a:lnTo>
                      <a:pt x="1417" y="938"/>
                    </a:lnTo>
                    <a:lnTo>
                      <a:pt x="1417" y="949"/>
                    </a:lnTo>
                    <a:lnTo>
                      <a:pt x="1417" y="949"/>
                    </a:lnTo>
                    <a:lnTo>
                      <a:pt x="1416" y="960"/>
                    </a:lnTo>
                    <a:lnTo>
                      <a:pt x="1412" y="971"/>
                    </a:lnTo>
                    <a:lnTo>
                      <a:pt x="1407" y="981"/>
                    </a:lnTo>
                    <a:lnTo>
                      <a:pt x="1401" y="991"/>
                    </a:lnTo>
                    <a:lnTo>
                      <a:pt x="1392" y="1000"/>
                    </a:lnTo>
                    <a:lnTo>
                      <a:pt x="1383" y="1008"/>
                    </a:lnTo>
                    <a:lnTo>
                      <a:pt x="1371" y="1016"/>
                    </a:lnTo>
                    <a:lnTo>
                      <a:pt x="1359" y="1025"/>
                    </a:lnTo>
                    <a:lnTo>
                      <a:pt x="1346" y="1032"/>
                    </a:lnTo>
                    <a:lnTo>
                      <a:pt x="1331" y="1039"/>
                    </a:lnTo>
                    <a:lnTo>
                      <a:pt x="1316" y="1045"/>
                    </a:lnTo>
                    <a:lnTo>
                      <a:pt x="1300" y="1051"/>
                    </a:lnTo>
                    <a:lnTo>
                      <a:pt x="1266" y="1062"/>
                    </a:lnTo>
                    <a:lnTo>
                      <a:pt x="1229" y="1071"/>
                    </a:lnTo>
                    <a:lnTo>
                      <a:pt x="1191" y="1079"/>
                    </a:lnTo>
                    <a:lnTo>
                      <a:pt x="1153" y="1086"/>
                    </a:lnTo>
                    <a:lnTo>
                      <a:pt x="1115" y="1092"/>
                    </a:lnTo>
                    <a:lnTo>
                      <a:pt x="1077" y="1097"/>
                    </a:lnTo>
                    <a:lnTo>
                      <a:pt x="1009" y="1104"/>
                    </a:lnTo>
                    <a:lnTo>
                      <a:pt x="953" y="1108"/>
                    </a:lnTo>
                    <a:lnTo>
                      <a:pt x="953" y="1108"/>
                    </a:lnTo>
                    <a:lnTo>
                      <a:pt x="886" y="1113"/>
                    </a:lnTo>
                    <a:lnTo>
                      <a:pt x="817" y="1117"/>
                    </a:lnTo>
                    <a:lnTo>
                      <a:pt x="748" y="1120"/>
                    </a:lnTo>
                    <a:lnTo>
                      <a:pt x="677" y="1123"/>
                    </a:lnTo>
                    <a:lnTo>
                      <a:pt x="607" y="1124"/>
                    </a:lnTo>
                    <a:lnTo>
                      <a:pt x="537" y="1125"/>
                    </a:lnTo>
                    <a:lnTo>
                      <a:pt x="401" y="1126"/>
                    </a:lnTo>
                    <a:lnTo>
                      <a:pt x="275" y="1125"/>
                    </a:lnTo>
                    <a:lnTo>
                      <a:pt x="163" y="1122"/>
                    </a:lnTo>
                    <a:lnTo>
                      <a:pt x="70" y="1119"/>
                    </a:lnTo>
                    <a:lnTo>
                      <a:pt x="1" y="1117"/>
                    </a:lnTo>
                    <a:lnTo>
                      <a:pt x="0" y="4013"/>
                    </a:lnTo>
                    <a:lnTo>
                      <a:pt x="0" y="4013"/>
                    </a:lnTo>
                    <a:lnTo>
                      <a:pt x="121" y="4014"/>
                    </a:lnTo>
                    <a:lnTo>
                      <a:pt x="252" y="4014"/>
                    </a:lnTo>
                    <a:lnTo>
                      <a:pt x="389" y="4014"/>
                    </a:lnTo>
                    <a:lnTo>
                      <a:pt x="528" y="4014"/>
                    </a:lnTo>
                    <a:lnTo>
                      <a:pt x="598" y="4015"/>
                    </a:lnTo>
                    <a:lnTo>
                      <a:pt x="666" y="4017"/>
                    </a:lnTo>
                    <a:lnTo>
                      <a:pt x="733" y="4019"/>
                    </a:lnTo>
                    <a:lnTo>
                      <a:pt x="797" y="4023"/>
                    </a:lnTo>
                    <a:lnTo>
                      <a:pt x="859" y="4027"/>
                    </a:lnTo>
                    <a:lnTo>
                      <a:pt x="917" y="4033"/>
                    </a:lnTo>
                    <a:lnTo>
                      <a:pt x="972" y="4040"/>
                    </a:lnTo>
                    <a:lnTo>
                      <a:pt x="1023" y="4048"/>
                    </a:lnTo>
                    <a:lnTo>
                      <a:pt x="1023" y="4048"/>
                    </a:lnTo>
                    <a:lnTo>
                      <a:pt x="1058" y="4056"/>
                    </a:lnTo>
                    <a:lnTo>
                      <a:pt x="1088" y="4064"/>
                    </a:lnTo>
                    <a:lnTo>
                      <a:pt x="1101" y="4069"/>
                    </a:lnTo>
                    <a:lnTo>
                      <a:pt x="1115" y="4074"/>
                    </a:lnTo>
                    <a:lnTo>
                      <a:pt x="1126" y="4079"/>
                    </a:lnTo>
                    <a:lnTo>
                      <a:pt x="1136" y="4085"/>
                    </a:lnTo>
                    <a:lnTo>
                      <a:pt x="1145" y="4090"/>
                    </a:lnTo>
                    <a:lnTo>
                      <a:pt x="1153" y="4096"/>
                    </a:lnTo>
                    <a:lnTo>
                      <a:pt x="1160" y="4102"/>
                    </a:lnTo>
                    <a:lnTo>
                      <a:pt x="1166" y="4109"/>
                    </a:lnTo>
                    <a:lnTo>
                      <a:pt x="1172" y="4116"/>
                    </a:lnTo>
                    <a:lnTo>
                      <a:pt x="1176" y="4123"/>
                    </a:lnTo>
                    <a:lnTo>
                      <a:pt x="1180" y="4130"/>
                    </a:lnTo>
                    <a:lnTo>
                      <a:pt x="1183" y="4137"/>
                    </a:lnTo>
                    <a:lnTo>
                      <a:pt x="1185" y="4145"/>
                    </a:lnTo>
                    <a:lnTo>
                      <a:pt x="1186" y="4152"/>
                    </a:lnTo>
                    <a:lnTo>
                      <a:pt x="1187" y="4160"/>
                    </a:lnTo>
                    <a:lnTo>
                      <a:pt x="1187" y="4169"/>
                    </a:lnTo>
                    <a:lnTo>
                      <a:pt x="1184" y="4186"/>
                    </a:lnTo>
                    <a:lnTo>
                      <a:pt x="1180" y="4204"/>
                    </a:lnTo>
                    <a:lnTo>
                      <a:pt x="1173" y="4224"/>
                    </a:lnTo>
                    <a:lnTo>
                      <a:pt x="1165" y="4245"/>
                    </a:lnTo>
                    <a:lnTo>
                      <a:pt x="1155" y="4267"/>
                    </a:lnTo>
                    <a:lnTo>
                      <a:pt x="1144" y="4289"/>
                    </a:lnTo>
                    <a:lnTo>
                      <a:pt x="1117" y="4337"/>
                    </a:lnTo>
                    <a:lnTo>
                      <a:pt x="1088" y="4391"/>
                    </a:lnTo>
                    <a:lnTo>
                      <a:pt x="1073" y="4418"/>
                    </a:lnTo>
                    <a:lnTo>
                      <a:pt x="1058" y="4447"/>
                    </a:lnTo>
                    <a:lnTo>
                      <a:pt x="1044" y="4477"/>
                    </a:lnTo>
                    <a:lnTo>
                      <a:pt x="1030" y="4509"/>
                    </a:lnTo>
                    <a:lnTo>
                      <a:pt x="1017" y="4542"/>
                    </a:lnTo>
                    <a:lnTo>
                      <a:pt x="1005" y="4575"/>
                    </a:lnTo>
                    <a:lnTo>
                      <a:pt x="994" y="4609"/>
                    </a:lnTo>
                    <a:lnTo>
                      <a:pt x="985" y="4646"/>
                    </a:lnTo>
                    <a:lnTo>
                      <a:pt x="977" y="4683"/>
                    </a:lnTo>
                    <a:lnTo>
                      <a:pt x="972" y="4721"/>
                    </a:lnTo>
                    <a:lnTo>
                      <a:pt x="970" y="4740"/>
                    </a:lnTo>
                    <a:lnTo>
                      <a:pt x="968" y="4760"/>
                    </a:lnTo>
                    <a:lnTo>
                      <a:pt x="968" y="4781"/>
                    </a:lnTo>
                    <a:lnTo>
                      <a:pt x="968" y="4801"/>
                    </a:lnTo>
                    <a:lnTo>
                      <a:pt x="968" y="4801"/>
                    </a:lnTo>
                    <a:lnTo>
                      <a:pt x="969" y="4829"/>
                    </a:lnTo>
                    <a:lnTo>
                      <a:pt x="971" y="4856"/>
                    </a:lnTo>
                    <a:lnTo>
                      <a:pt x="975" y="4882"/>
                    </a:lnTo>
                    <a:lnTo>
                      <a:pt x="981" y="4908"/>
                    </a:lnTo>
                    <a:lnTo>
                      <a:pt x="987" y="4933"/>
                    </a:lnTo>
                    <a:lnTo>
                      <a:pt x="994" y="4956"/>
                    </a:lnTo>
                    <a:lnTo>
                      <a:pt x="1003" y="4978"/>
                    </a:lnTo>
                    <a:lnTo>
                      <a:pt x="1012" y="5000"/>
                    </a:lnTo>
                    <a:lnTo>
                      <a:pt x="1023" y="5021"/>
                    </a:lnTo>
                    <a:lnTo>
                      <a:pt x="1034" y="5041"/>
                    </a:lnTo>
                    <a:lnTo>
                      <a:pt x="1046" y="5060"/>
                    </a:lnTo>
                    <a:lnTo>
                      <a:pt x="1059" y="5078"/>
                    </a:lnTo>
                    <a:lnTo>
                      <a:pt x="1073" y="5095"/>
                    </a:lnTo>
                    <a:lnTo>
                      <a:pt x="1088" y="5111"/>
                    </a:lnTo>
                    <a:lnTo>
                      <a:pt x="1104" y="5127"/>
                    </a:lnTo>
                    <a:lnTo>
                      <a:pt x="1121" y="5141"/>
                    </a:lnTo>
                    <a:lnTo>
                      <a:pt x="1138" y="5154"/>
                    </a:lnTo>
                    <a:lnTo>
                      <a:pt x="1155" y="5167"/>
                    </a:lnTo>
                    <a:lnTo>
                      <a:pt x="1173" y="5180"/>
                    </a:lnTo>
                    <a:lnTo>
                      <a:pt x="1192" y="5191"/>
                    </a:lnTo>
                    <a:lnTo>
                      <a:pt x="1211" y="5200"/>
                    </a:lnTo>
                    <a:lnTo>
                      <a:pt x="1231" y="5209"/>
                    </a:lnTo>
                    <a:lnTo>
                      <a:pt x="1252" y="5218"/>
                    </a:lnTo>
                    <a:lnTo>
                      <a:pt x="1272" y="5225"/>
                    </a:lnTo>
                    <a:lnTo>
                      <a:pt x="1293" y="5231"/>
                    </a:lnTo>
                    <a:lnTo>
                      <a:pt x="1314" y="5237"/>
                    </a:lnTo>
                    <a:lnTo>
                      <a:pt x="1335" y="5241"/>
                    </a:lnTo>
                    <a:lnTo>
                      <a:pt x="1356" y="5245"/>
                    </a:lnTo>
                    <a:lnTo>
                      <a:pt x="1378" y="5248"/>
                    </a:lnTo>
                    <a:lnTo>
                      <a:pt x="1400" y="5250"/>
                    </a:lnTo>
                    <a:lnTo>
                      <a:pt x="1422" y="5251"/>
                    </a:lnTo>
                    <a:lnTo>
                      <a:pt x="1444" y="5251"/>
                    </a:lnTo>
                    <a:lnTo>
                      <a:pt x="1466" y="5251"/>
                    </a:lnTo>
                    <a:lnTo>
                      <a:pt x="1487" y="5249"/>
                    </a:lnTo>
                    <a:lnTo>
                      <a:pt x="1509" y="5247"/>
                    </a:lnTo>
                    <a:lnTo>
                      <a:pt x="1531" y="5244"/>
                    </a:lnTo>
                    <a:lnTo>
                      <a:pt x="1553" y="5240"/>
                    </a:lnTo>
                    <a:lnTo>
                      <a:pt x="1574" y="5235"/>
                    </a:lnTo>
                    <a:lnTo>
                      <a:pt x="1594" y="5229"/>
                    </a:lnTo>
                    <a:lnTo>
                      <a:pt x="1615" y="5223"/>
                    </a:lnTo>
                    <a:lnTo>
                      <a:pt x="1635" y="5215"/>
                    </a:lnTo>
                    <a:lnTo>
                      <a:pt x="1656" y="5207"/>
                    </a:lnTo>
                    <a:lnTo>
                      <a:pt x="1675" y="5198"/>
                    </a:lnTo>
                    <a:lnTo>
                      <a:pt x="1694" y="5188"/>
                    </a:lnTo>
                    <a:lnTo>
                      <a:pt x="1712" y="5177"/>
                    </a:lnTo>
                    <a:lnTo>
                      <a:pt x="1729" y="5164"/>
                    </a:lnTo>
                    <a:lnTo>
                      <a:pt x="1747" y="5151"/>
                    </a:lnTo>
                    <a:lnTo>
                      <a:pt x="1763" y="5138"/>
                    </a:lnTo>
                    <a:lnTo>
                      <a:pt x="1779" y="5124"/>
                    </a:lnTo>
                    <a:lnTo>
                      <a:pt x="1795" y="5109"/>
                    </a:lnTo>
                    <a:lnTo>
                      <a:pt x="1809" y="5093"/>
                    </a:lnTo>
                    <a:lnTo>
                      <a:pt x="1822" y="5076"/>
                    </a:lnTo>
                    <a:lnTo>
                      <a:pt x="1835" y="5058"/>
                    </a:lnTo>
                    <a:lnTo>
                      <a:pt x="1846" y="5039"/>
                    </a:lnTo>
                    <a:lnTo>
                      <a:pt x="1857" y="5020"/>
                    </a:lnTo>
                    <a:lnTo>
                      <a:pt x="1867" y="5000"/>
                    </a:lnTo>
                    <a:lnTo>
                      <a:pt x="1875" y="4979"/>
                    </a:lnTo>
                    <a:lnTo>
                      <a:pt x="1883" y="4957"/>
                    </a:lnTo>
                    <a:lnTo>
                      <a:pt x="1889" y="4934"/>
                    </a:lnTo>
                    <a:lnTo>
                      <a:pt x="1894" y="4911"/>
                    </a:lnTo>
                    <a:lnTo>
                      <a:pt x="1899" y="4886"/>
                    </a:lnTo>
                    <a:lnTo>
                      <a:pt x="1901" y="4861"/>
                    </a:lnTo>
                    <a:lnTo>
                      <a:pt x="1903" y="4835"/>
                    </a:lnTo>
                    <a:lnTo>
                      <a:pt x="1903" y="4808"/>
                    </a:lnTo>
                    <a:lnTo>
                      <a:pt x="1903" y="4808"/>
                    </a:lnTo>
                    <a:lnTo>
                      <a:pt x="1902" y="4784"/>
                    </a:lnTo>
                    <a:lnTo>
                      <a:pt x="1900" y="4759"/>
                    </a:lnTo>
                    <a:lnTo>
                      <a:pt x="1896" y="4736"/>
                    </a:lnTo>
                    <a:lnTo>
                      <a:pt x="1892" y="4712"/>
                    </a:lnTo>
                    <a:lnTo>
                      <a:pt x="1886" y="4689"/>
                    </a:lnTo>
                    <a:lnTo>
                      <a:pt x="1880" y="4665"/>
                    </a:lnTo>
                    <a:lnTo>
                      <a:pt x="1873" y="4642"/>
                    </a:lnTo>
                    <a:lnTo>
                      <a:pt x="1865" y="4618"/>
                    </a:lnTo>
                    <a:lnTo>
                      <a:pt x="1856" y="4596"/>
                    </a:lnTo>
                    <a:lnTo>
                      <a:pt x="1847" y="4573"/>
                    </a:lnTo>
                    <a:lnTo>
                      <a:pt x="1827" y="4530"/>
                    </a:lnTo>
                    <a:lnTo>
                      <a:pt x="1805" y="4486"/>
                    </a:lnTo>
                    <a:lnTo>
                      <a:pt x="1782" y="4446"/>
                    </a:lnTo>
                    <a:lnTo>
                      <a:pt x="1759" y="4407"/>
                    </a:lnTo>
                    <a:lnTo>
                      <a:pt x="1736" y="4369"/>
                    </a:lnTo>
                    <a:lnTo>
                      <a:pt x="1693" y="4303"/>
                    </a:lnTo>
                    <a:lnTo>
                      <a:pt x="1675" y="4274"/>
                    </a:lnTo>
                    <a:lnTo>
                      <a:pt x="1659" y="4247"/>
                    </a:lnTo>
                    <a:lnTo>
                      <a:pt x="1645" y="4223"/>
                    </a:lnTo>
                    <a:lnTo>
                      <a:pt x="1636" y="4204"/>
                    </a:lnTo>
                    <a:lnTo>
                      <a:pt x="1636" y="4204"/>
                    </a:lnTo>
                    <a:lnTo>
                      <a:pt x="1633" y="4196"/>
                    </a:lnTo>
                    <a:lnTo>
                      <a:pt x="1631" y="4187"/>
                    </a:lnTo>
                    <a:lnTo>
                      <a:pt x="1630" y="4179"/>
                    </a:lnTo>
                    <a:lnTo>
                      <a:pt x="1629" y="4171"/>
                    </a:lnTo>
                    <a:lnTo>
                      <a:pt x="1629" y="4162"/>
                    </a:lnTo>
                    <a:lnTo>
                      <a:pt x="1629" y="4154"/>
                    </a:lnTo>
                    <a:lnTo>
                      <a:pt x="1632" y="4137"/>
                    </a:lnTo>
                    <a:lnTo>
                      <a:pt x="1637" y="4120"/>
                    </a:lnTo>
                    <a:lnTo>
                      <a:pt x="1644" y="4104"/>
                    </a:lnTo>
                    <a:lnTo>
                      <a:pt x="1654" y="4087"/>
                    </a:lnTo>
                    <a:lnTo>
                      <a:pt x="1665" y="4073"/>
                    </a:lnTo>
                    <a:lnTo>
                      <a:pt x="1665" y="4073"/>
                    </a:lnTo>
                    <a:lnTo>
                      <a:pt x="1675" y="4061"/>
                    </a:lnTo>
                    <a:lnTo>
                      <a:pt x="1686" y="4050"/>
                    </a:lnTo>
                    <a:lnTo>
                      <a:pt x="1698" y="4041"/>
                    </a:lnTo>
                    <a:lnTo>
                      <a:pt x="1710" y="4032"/>
                    </a:lnTo>
                    <a:lnTo>
                      <a:pt x="1723" y="4024"/>
                    </a:lnTo>
                    <a:lnTo>
                      <a:pt x="1737" y="4016"/>
                    </a:lnTo>
                    <a:lnTo>
                      <a:pt x="1752" y="4010"/>
                    </a:lnTo>
                    <a:lnTo>
                      <a:pt x="1766" y="4004"/>
                    </a:lnTo>
                    <a:lnTo>
                      <a:pt x="1782" y="3999"/>
                    </a:lnTo>
                    <a:lnTo>
                      <a:pt x="1798" y="3994"/>
                    </a:lnTo>
                    <a:lnTo>
                      <a:pt x="1814" y="3990"/>
                    </a:lnTo>
                    <a:lnTo>
                      <a:pt x="1831" y="3988"/>
                    </a:lnTo>
                    <a:lnTo>
                      <a:pt x="1847" y="3985"/>
                    </a:lnTo>
                    <a:lnTo>
                      <a:pt x="1864" y="3984"/>
                    </a:lnTo>
                    <a:lnTo>
                      <a:pt x="1881" y="3983"/>
                    </a:lnTo>
                    <a:lnTo>
                      <a:pt x="1897" y="3982"/>
                    </a:lnTo>
                    <a:lnTo>
                      <a:pt x="2878" y="4003"/>
                    </a:lnTo>
                    <a:lnTo>
                      <a:pt x="2878" y="4003"/>
                    </a:lnTo>
                    <a:lnTo>
                      <a:pt x="2882" y="3716"/>
                    </a:lnTo>
                    <a:lnTo>
                      <a:pt x="2883" y="3561"/>
                    </a:lnTo>
                    <a:lnTo>
                      <a:pt x="2882" y="3411"/>
                    </a:lnTo>
                    <a:lnTo>
                      <a:pt x="2881" y="3341"/>
                    </a:lnTo>
                    <a:lnTo>
                      <a:pt x="2879" y="3273"/>
                    </a:lnTo>
                    <a:lnTo>
                      <a:pt x="2877" y="3212"/>
                    </a:lnTo>
                    <a:lnTo>
                      <a:pt x="2873" y="3155"/>
                    </a:lnTo>
                    <a:lnTo>
                      <a:pt x="2868" y="3106"/>
                    </a:lnTo>
                    <a:lnTo>
                      <a:pt x="2865" y="3085"/>
                    </a:lnTo>
                    <a:lnTo>
                      <a:pt x="2862" y="3066"/>
                    </a:lnTo>
                    <a:lnTo>
                      <a:pt x="2859" y="3049"/>
                    </a:lnTo>
                    <a:lnTo>
                      <a:pt x="2855" y="3034"/>
                    </a:lnTo>
                    <a:lnTo>
                      <a:pt x="2850" y="3021"/>
                    </a:lnTo>
                    <a:lnTo>
                      <a:pt x="2845" y="3011"/>
                    </a:lnTo>
                    <a:lnTo>
                      <a:pt x="2845" y="3011"/>
                    </a:lnTo>
                    <a:lnTo>
                      <a:pt x="2840" y="3002"/>
                    </a:lnTo>
                    <a:lnTo>
                      <a:pt x="2835" y="2994"/>
                    </a:lnTo>
                    <a:lnTo>
                      <a:pt x="2828" y="2987"/>
                    </a:lnTo>
                    <a:lnTo>
                      <a:pt x="2822" y="2980"/>
                    </a:lnTo>
                    <a:lnTo>
                      <a:pt x="2815" y="2974"/>
                    </a:lnTo>
                    <a:lnTo>
                      <a:pt x="2808" y="2968"/>
                    </a:lnTo>
                    <a:lnTo>
                      <a:pt x="2800" y="2963"/>
                    </a:lnTo>
                    <a:lnTo>
                      <a:pt x="2792" y="2958"/>
                    </a:lnTo>
                    <a:lnTo>
                      <a:pt x="2775" y="2951"/>
                    </a:lnTo>
                    <a:lnTo>
                      <a:pt x="2757" y="2945"/>
                    </a:lnTo>
                    <a:lnTo>
                      <a:pt x="2738" y="2941"/>
                    </a:lnTo>
                    <a:lnTo>
                      <a:pt x="2716" y="2938"/>
                    </a:lnTo>
                    <a:lnTo>
                      <a:pt x="2694" y="2938"/>
                    </a:lnTo>
                    <a:lnTo>
                      <a:pt x="2671" y="2938"/>
                    </a:lnTo>
                    <a:lnTo>
                      <a:pt x="2647" y="2940"/>
                    </a:lnTo>
                    <a:lnTo>
                      <a:pt x="2623" y="2943"/>
                    </a:lnTo>
                    <a:lnTo>
                      <a:pt x="2597" y="2948"/>
                    </a:lnTo>
                    <a:lnTo>
                      <a:pt x="2570" y="2953"/>
                    </a:lnTo>
                    <a:lnTo>
                      <a:pt x="2543" y="2959"/>
                    </a:lnTo>
                    <a:lnTo>
                      <a:pt x="2516" y="2966"/>
                    </a:lnTo>
                    <a:lnTo>
                      <a:pt x="2460" y="2981"/>
                    </a:lnTo>
                    <a:lnTo>
                      <a:pt x="2402" y="2998"/>
                    </a:lnTo>
                    <a:lnTo>
                      <a:pt x="2285" y="3035"/>
                    </a:lnTo>
                    <a:lnTo>
                      <a:pt x="2227" y="3051"/>
                    </a:lnTo>
                    <a:lnTo>
                      <a:pt x="2170" y="3065"/>
                    </a:lnTo>
                    <a:lnTo>
                      <a:pt x="2143" y="3070"/>
                    </a:lnTo>
                    <a:lnTo>
                      <a:pt x="2116" y="3075"/>
                    </a:lnTo>
                    <a:lnTo>
                      <a:pt x="2090" y="3079"/>
                    </a:lnTo>
                    <a:lnTo>
                      <a:pt x="2064" y="3082"/>
                    </a:lnTo>
                    <a:lnTo>
                      <a:pt x="2064" y="3082"/>
                    </a:lnTo>
                    <a:lnTo>
                      <a:pt x="2031" y="3084"/>
                    </a:lnTo>
                    <a:lnTo>
                      <a:pt x="2000" y="3084"/>
                    </a:lnTo>
                    <a:lnTo>
                      <a:pt x="1970" y="3083"/>
                    </a:lnTo>
                    <a:lnTo>
                      <a:pt x="1940" y="3080"/>
                    </a:lnTo>
                    <a:lnTo>
                      <a:pt x="1911" y="3075"/>
                    </a:lnTo>
                    <a:lnTo>
                      <a:pt x="1883" y="3069"/>
                    </a:lnTo>
                    <a:lnTo>
                      <a:pt x="1855" y="3061"/>
                    </a:lnTo>
                    <a:lnTo>
                      <a:pt x="1829" y="3052"/>
                    </a:lnTo>
                    <a:lnTo>
                      <a:pt x="1803" y="3042"/>
                    </a:lnTo>
                    <a:lnTo>
                      <a:pt x="1777" y="3029"/>
                    </a:lnTo>
                    <a:lnTo>
                      <a:pt x="1753" y="3016"/>
                    </a:lnTo>
                    <a:lnTo>
                      <a:pt x="1730" y="3002"/>
                    </a:lnTo>
                    <a:lnTo>
                      <a:pt x="1707" y="2987"/>
                    </a:lnTo>
                    <a:lnTo>
                      <a:pt x="1686" y="2971"/>
                    </a:lnTo>
                    <a:lnTo>
                      <a:pt x="1665" y="2953"/>
                    </a:lnTo>
                    <a:lnTo>
                      <a:pt x="1645" y="2935"/>
                    </a:lnTo>
                    <a:lnTo>
                      <a:pt x="1626" y="2916"/>
                    </a:lnTo>
                    <a:lnTo>
                      <a:pt x="1608" y="2895"/>
                    </a:lnTo>
                    <a:lnTo>
                      <a:pt x="1591" y="2874"/>
                    </a:lnTo>
                    <a:lnTo>
                      <a:pt x="1575" y="2852"/>
                    </a:lnTo>
                    <a:lnTo>
                      <a:pt x="1559" y="2830"/>
                    </a:lnTo>
                    <a:lnTo>
                      <a:pt x="1545" y="2807"/>
                    </a:lnTo>
                    <a:lnTo>
                      <a:pt x="1532" y="2784"/>
                    </a:lnTo>
                    <a:lnTo>
                      <a:pt x="1520" y="2758"/>
                    </a:lnTo>
                    <a:lnTo>
                      <a:pt x="1508" y="2734"/>
                    </a:lnTo>
                    <a:lnTo>
                      <a:pt x="1497" y="2709"/>
                    </a:lnTo>
                    <a:lnTo>
                      <a:pt x="1488" y="2683"/>
                    </a:lnTo>
                    <a:lnTo>
                      <a:pt x="1480" y="2658"/>
                    </a:lnTo>
                    <a:lnTo>
                      <a:pt x="1473" y="2632"/>
                    </a:lnTo>
                    <a:lnTo>
                      <a:pt x="1467" y="2604"/>
                    </a:lnTo>
                    <a:lnTo>
                      <a:pt x="1462" y="2578"/>
                    </a:lnTo>
                    <a:lnTo>
                      <a:pt x="1458" y="2551"/>
                    </a:lnTo>
                    <a:lnTo>
                      <a:pt x="1455" y="2525"/>
                    </a:lnTo>
                    <a:lnTo>
                      <a:pt x="1453" y="2498"/>
                    </a:lnTo>
                    <a:lnTo>
                      <a:pt x="1452" y="2471"/>
                    </a:lnTo>
                    <a:lnTo>
                      <a:pt x="1453" y="2444"/>
                    </a:lnTo>
                    <a:lnTo>
                      <a:pt x="1455" y="2418"/>
                    </a:lnTo>
                    <a:lnTo>
                      <a:pt x="1457" y="2392"/>
                    </a:lnTo>
                    <a:lnTo>
                      <a:pt x="1461" y="2366"/>
                    </a:lnTo>
                    <a:lnTo>
                      <a:pt x="1466" y="2340"/>
                    </a:lnTo>
                    <a:lnTo>
                      <a:pt x="1473" y="2314"/>
                    </a:lnTo>
                    <a:lnTo>
                      <a:pt x="1480" y="2290"/>
                    </a:lnTo>
                    <a:lnTo>
                      <a:pt x="1489" y="2265"/>
                    </a:lnTo>
                    <a:lnTo>
                      <a:pt x="1499" y="2242"/>
                    </a:lnTo>
                    <a:lnTo>
                      <a:pt x="1510" y="2217"/>
                    </a:lnTo>
                    <a:lnTo>
                      <a:pt x="1524" y="2195"/>
                    </a:lnTo>
                    <a:lnTo>
                      <a:pt x="1537" y="2173"/>
                    </a:lnTo>
                    <a:lnTo>
                      <a:pt x="1552" y="2152"/>
                    </a:lnTo>
                    <a:lnTo>
                      <a:pt x="1569" y="2132"/>
                    </a:lnTo>
                    <a:lnTo>
                      <a:pt x="1586" y="2112"/>
                    </a:lnTo>
                    <a:lnTo>
                      <a:pt x="1605" y="2093"/>
                    </a:lnTo>
                    <a:lnTo>
                      <a:pt x="1626" y="2075"/>
                    </a:lnTo>
                    <a:lnTo>
                      <a:pt x="1647" y="2059"/>
                    </a:lnTo>
                    <a:lnTo>
                      <a:pt x="1671" y="2043"/>
                    </a:lnTo>
                    <a:lnTo>
                      <a:pt x="1695" y="2029"/>
                    </a:lnTo>
                    <a:lnTo>
                      <a:pt x="1721" y="2015"/>
                    </a:lnTo>
                    <a:lnTo>
                      <a:pt x="1748" y="2003"/>
                    </a:lnTo>
                    <a:lnTo>
                      <a:pt x="1776" y="1993"/>
                    </a:lnTo>
                    <a:lnTo>
                      <a:pt x="1807" y="1983"/>
                    </a:lnTo>
                    <a:lnTo>
                      <a:pt x="1839" y="1975"/>
                    </a:lnTo>
                    <a:lnTo>
                      <a:pt x="1871" y="1969"/>
                    </a:lnTo>
                    <a:lnTo>
                      <a:pt x="1905" y="1964"/>
                    </a:lnTo>
                    <a:lnTo>
                      <a:pt x="1942" y="1959"/>
                    </a:lnTo>
                    <a:lnTo>
                      <a:pt x="1979" y="1957"/>
                    </a:lnTo>
                    <a:lnTo>
                      <a:pt x="1979" y="1957"/>
                    </a:lnTo>
                    <a:lnTo>
                      <a:pt x="2001" y="1957"/>
                    </a:lnTo>
                    <a:lnTo>
                      <a:pt x="2022" y="1957"/>
                    </a:lnTo>
                    <a:lnTo>
                      <a:pt x="2043" y="1959"/>
                    </a:lnTo>
                    <a:lnTo>
                      <a:pt x="2065" y="1960"/>
                    </a:lnTo>
                    <a:lnTo>
                      <a:pt x="2086" y="1964"/>
                    </a:lnTo>
                    <a:lnTo>
                      <a:pt x="2106" y="1967"/>
                    </a:lnTo>
                    <a:lnTo>
                      <a:pt x="2127" y="1971"/>
                    </a:lnTo>
                    <a:lnTo>
                      <a:pt x="2147" y="1976"/>
                    </a:lnTo>
                    <a:lnTo>
                      <a:pt x="2187" y="1986"/>
                    </a:lnTo>
                    <a:lnTo>
                      <a:pt x="2226" y="1999"/>
                    </a:lnTo>
                    <a:lnTo>
                      <a:pt x="2263" y="2013"/>
                    </a:lnTo>
                    <a:lnTo>
                      <a:pt x="2300" y="2029"/>
                    </a:lnTo>
                    <a:lnTo>
                      <a:pt x="2336" y="2046"/>
                    </a:lnTo>
                    <a:lnTo>
                      <a:pt x="2371" y="2064"/>
                    </a:lnTo>
                    <a:lnTo>
                      <a:pt x="2404" y="2083"/>
                    </a:lnTo>
                    <a:lnTo>
                      <a:pt x="2437" y="2103"/>
                    </a:lnTo>
                    <a:lnTo>
                      <a:pt x="2469" y="2123"/>
                    </a:lnTo>
                    <a:lnTo>
                      <a:pt x="2499" y="2143"/>
                    </a:lnTo>
                    <a:lnTo>
                      <a:pt x="2556" y="2182"/>
                    </a:lnTo>
                    <a:lnTo>
                      <a:pt x="2610" y="2219"/>
                    </a:lnTo>
                    <a:lnTo>
                      <a:pt x="2657" y="2253"/>
                    </a:lnTo>
                    <a:lnTo>
                      <a:pt x="2679" y="2268"/>
                    </a:lnTo>
                    <a:lnTo>
                      <a:pt x="2700" y="2280"/>
                    </a:lnTo>
                    <a:lnTo>
                      <a:pt x="2721" y="2291"/>
                    </a:lnTo>
                    <a:lnTo>
                      <a:pt x="2739" y="2299"/>
                    </a:lnTo>
                    <a:lnTo>
                      <a:pt x="2755" y="2305"/>
                    </a:lnTo>
                    <a:lnTo>
                      <a:pt x="2763" y="2307"/>
                    </a:lnTo>
                    <a:lnTo>
                      <a:pt x="2771" y="2309"/>
                    </a:lnTo>
                    <a:lnTo>
                      <a:pt x="2778" y="2309"/>
                    </a:lnTo>
                    <a:lnTo>
                      <a:pt x="2785" y="2309"/>
                    </a:lnTo>
                    <a:lnTo>
                      <a:pt x="2791" y="2308"/>
                    </a:lnTo>
                    <a:lnTo>
                      <a:pt x="2798" y="2306"/>
                    </a:lnTo>
                    <a:lnTo>
                      <a:pt x="2803" y="2304"/>
                    </a:lnTo>
                    <a:lnTo>
                      <a:pt x="2809" y="2300"/>
                    </a:lnTo>
                    <a:lnTo>
                      <a:pt x="2814" y="2296"/>
                    </a:lnTo>
                    <a:lnTo>
                      <a:pt x="2819" y="2291"/>
                    </a:lnTo>
                    <a:lnTo>
                      <a:pt x="2823" y="2284"/>
                    </a:lnTo>
                    <a:lnTo>
                      <a:pt x="2827" y="2277"/>
                    </a:lnTo>
                    <a:lnTo>
                      <a:pt x="2831" y="2269"/>
                    </a:lnTo>
                    <a:lnTo>
                      <a:pt x="2834" y="2260"/>
                    </a:lnTo>
                    <a:lnTo>
                      <a:pt x="2834" y="2260"/>
                    </a:lnTo>
                    <a:lnTo>
                      <a:pt x="2839" y="2243"/>
                    </a:lnTo>
                    <a:lnTo>
                      <a:pt x="2843" y="2224"/>
                    </a:lnTo>
                    <a:lnTo>
                      <a:pt x="2847" y="2205"/>
                    </a:lnTo>
                    <a:lnTo>
                      <a:pt x="2851" y="2185"/>
                    </a:lnTo>
                    <a:lnTo>
                      <a:pt x="2858" y="2140"/>
                    </a:lnTo>
                    <a:lnTo>
                      <a:pt x="2863" y="2090"/>
                    </a:lnTo>
                    <a:lnTo>
                      <a:pt x="2867" y="2036"/>
                    </a:lnTo>
                    <a:lnTo>
                      <a:pt x="2870" y="1978"/>
                    </a:lnTo>
                    <a:lnTo>
                      <a:pt x="2872" y="1916"/>
                    </a:lnTo>
                    <a:lnTo>
                      <a:pt x="2873" y="1851"/>
                    </a:lnTo>
                    <a:lnTo>
                      <a:pt x="2873" y="1782"/>
                    </a:lnTo>
                    <a:lnTo>
                      <a:pt x="2872" y="1711"/>
                    </a:lnTo>
                    <a:lnTo>
                      <a:pt x="2869" y="1562"/>
                    </a:lnTo>
                    <a:lnTo>
                      <a:pt x="2864" y="1404"/>
                    </a:lnTo>
                    <a:lnTo>
                      <a:pt x="2859" y="1243"/>
                    </a:lnTo>
                    <a:lnTo>
                      <a:pt x="2859" y="1243"/>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4" name="îṩļïḓè">
                <a:extLst>
                  <a:ext uri="{FF2B5EF4-FFF2-40B4-BE49-F238E27FC236}">
                    <a16:creationId xmlns:a16="http://schemas.microsoft.com/office/drawing/2014/main" id="{53DA9CED-8356-4F81-8242-CF2A6F688B31}"/>
                  </a:ext>
                </a:extLst>
              </p:cNvPr>
              <p:cNvSpPr/>
              <p:nvPr/>
            </p:nvSpPr>
            <p:spPr bwMode="auto">
              <a:xfrm>
                <a:off x="5455575" y="2533654"/>
                <a:ext cx="820092" cy="1475606"/>
              </a:xfrm>
              <a:custGeom>
                <a:avLst/>
                <a:gdLst>
                  <a:gd name="T0" fmla="*/ 2439 w 2942"/>
                  <a:gd name="T1" fmla="*/ 1256 h 5288"/>
                  <a:gd name="T2" fmla="*/ 1953 w 2942"/>
                  <a:gd name="T3" fmla="*/ 1234 h 5288"/>
                  <a:gd name="T4" fmla="*/ 1816 w 2942"/>
                  <a:gd name="T5" fmla="*/ 1195 h 5288"/>
                  <a:gd name="T6" fmla="*/ 1754 w 2942"/>
                  <a:gd name="T7" fmla="*/ 1112 h 5288"/>
                  <a:gd name="T8" fmla="*/ 1789 w 2942"/>
                  <a:gd name="T9" fmla="*/ 975 h 5288"/>
                  <a:gd name="T10" fmla="*/ 1926 w 2942"/>
                  <a:gd name="T11" fmla="*/ 743 h 5288"/>
                  <a:gd name="T12" fmla="*/ 1985 w 2942"/>
                  <a:gd name="T13" fmla="*/ 561 h 5288"/>
                  <a:gd name="T14" fmla="*/ 1976 w 2942"/>
                  <a:gd name="T15" fmla="*/ 350 h 5288"/>
                  <a:gd name="T16" fmla="*/ 1897 w 2942"/>
                  <a:gd name="T17" fmla="*/ 166 h 5288"/>
                  <a:gd name="T18" fmla="*/ 1764 w 2942"/>
                  <a:gd name="T19" fmla="*/ 52 h 5288"/>
                  <a:gd name="T20" fmla="*/ 1599 w 2942"/>
                  <a:gd name="T21" fmla="*/ 3 h 5288"/>
                  <a:gd name="T22" fmla="*/ 1423 w 2942"/>
                  <a:gd name="T23" fmla="*/ 13 h 5288"/>
                  <a:gd name="T24" fmla="*/ 1258 w 2942"/>
                  <a:gd name="T25" fmla="*/ 75 h 5288"/>
                  <a:gd name="T26" fmla="*/ 1126 w 2942"/>
                  <a:gd name="T27" fmla="*/ 184 h 5288"/>
                  <a:gd name="T28" fmla="*/ 1049 w 2942"/>
                  <a:gd name="T29" fmla="*/ 333 h 5288"/>
                  <a:gd name="T30" fmla="*/ 1042 w 2942"/>
                  <a:gd name="T31" fmla="*/ 493 h 5288"/>
                  <a:gd name="T32" fmla="*/ 1112 w 2942"/>
                  <a:gd name="T33" fmla="*/ 701 h 5288"/>
                  <a:gd name="T34" fmla="*/ 1297 w 2942"/>
                  <a:gd name="T35" fmla="*/ 1034 h 5288"/>
                  <a:gd name="T36" fmla="*/ 1304 w 2942"/>
                  <a:gd name="T37" fmla="*/ 1111 h 5288"/>
                  <a:gd name="T38" fmla="*/ 1268 w 2942"/>
                  <a:gd name="T39" fmla="*/ 1190 h 5288"/>
                  <a:gd name="T40" fmla="*/ 1122 w 2942"/>
                  <a:gd name="T41" fmla="*/ 1272 h 5288"/>
                  <a:gd name="T42" fmla="*/ 48 w 2942"/>
                  <a:gd name="T43" fmla="*/ 1793 h 5288"/>
                  <a:gd name="T44" fmla="*/ 74 w 2942"/>
                  <a:gd name="T45" fmla="*/ 2198 h 5288"/>
                  <a:gd name="T46" fmla="*/ 129 w 2942"/>
                  <a:gd name="T47" fmla="*/ 2286 h 5288"/>
                  <a:gd name="T48" fmla="*/ 199 w 2942"/>
                  <a:gd name="T49" fmla="*/ 2323 h 5288"/>
                  <a:gd name="T50" fmla="*/ 327 w 2942"/>
                  <a:gd name="T51" fmla="*/ 2295 h 5288"/>
                  <a:gd name="T52" fmla="*/ 572 w 2942"/>
                  <a:gd name="T53" fmla="*/ 2152 h 5288"/>
                  <a:gd name="T54" fmla="*/ 808 w 2942"/>
                  <a:gd name="T55" fmla="*/ 2103 h 5288"/>
                  <a:gd name="T56" fmla="*/ 1039 w 2942"/>
                  <a:gd name="T57" fmla="*/ 2150 h 5288"/>
                  <a:gd name="T58" fmla="*/ 1225 w 2942"/>
                  <a:gd name="T59" fmla="*/ 2276 h 5288"/>
                  <a:gd name="T60" fmla="*/ 1333 w 2942"/>
                  <a:gd name="T61" fmla="*/ 2452 h 5288"/>
                  <a:gd name="T62" fmla="*/ 1365 w 2942"/>
                  <a:gd name="T63" fmla="*/ 2654 h 5288"/>
                  <a:gd name="T64" fmla="*/ 1324 w 2942"/>
                  <a:gd name="T65" fmla="*/ 2857 h 5288"/>
                  <a:gd name="T66" fmla="*/ 1213 w 2942"/>
                  <a:gd name="T67" fmla="*/ 3037 h 5288"/>
                  <a:gd name="T68" fmla="*/ 1036 w 2942"/>
                  <a:gd name="T69" fmla="*/ 3167 h 5288"/>
                  <a:gd name="T70" fmla="*/ 795 w 2942"/>
                  <a:gd name="T71" fmla="*/ 3223 h 5288"/>
                  <a:gd name="T72" fmla="*/ 643 w 2942"/>
                  <a:gd name="T73" fmla="*/ 3200 h 5288"/>
                  <a:gd name="T74" fmla="*/ 380 w 2942"/>
                  <a:gd name="T75" fmla="*/ 3054 h 5288"/>
                  <a:gd name="T76" fmla="*/ 203 w 2942"/>
                  <a:gd name="T77" fmla="*/ 2973 h 5288"/>
                  <a:gd name="T78" fmla="*/ 103 w 2942"/>
                  <a:gd name="T79" fmla="*/ 3006 h 5288"/>
                  <a:gd name="T80" fmla="*/ 33 w 2942"/>
                  <a:gd name="T81" fmla="*/ 3168 h 5288"/>
                  <a:gd name="T82" fmla="*/ 1 w 2942"/>
                  <a:gd name="T83" fmla="*/ 3501 h 5288"/>
                  <a:gd name="T84" fmla="*/ 18 w 2942"/>
                  <a:gd name="T85" fmla="*/ 4138 h 5288"/>
                  <a:gd name="T86" fmla="*/ 1161 w 2942"/>
                  <a:gd name="T87" fmla="*/ 4133 h 5288"/>
                  <a:gd name="T88" fmla="*/ 1277 w 2942"/>
                  <a:gd name="T89" fmla="*/ 4218 h 5288"/>
                  <a:gd name="T90" fmla="*/ 1308 w 2942"/>
                  <a:gd name="T91" fmla="*/ 4324 h 5288"/>
                  <a:gd name="T92" fmla="*/ 1246 w 2942"/>
                  <a:gd name="T93" fmla="*/ 4439 h 5288"/>
                  <a:gd name="T94" fmla="*/ 1074 w 2942"/>
                  <a:gd name="T95" fmla="*/ 4691 h 5288"/>
                  <a:gd name="T96" fmla="*/ 1004 w 2942"/>
                  <a:gd name="T97" fmla="*/ 4882 h 5288"/>
                  <a:gd name="T98" fmla="*/ 1023 w 2942"/>
                  <a:gd name="T99" fmla="*/ 5061 h 5288"/>
                  <a:gd name="T100" fmla="*/ 1116 w 2942"/>
                  <a:gd name="T101" fmla="*/ 5187 h 5288"/>
                  <a:gd name="T102" fmla="*/ 1260 w 2942"/>
                  <a:gd name="T103" fmla="*/ 5263 h 5288"/>
                  <a:gd name="T104" fmla="*/ 1431 w 2942"/>
                  <a:gd name="T105" fmla="*/ 5288 h 5288"/>
                  <a:gd name="T106" fmla="*/ 1603 w 2942"/>
                  <a:gd name="T107" fmla="*/ 5263 h 5288"/>
                  <a:gd name="T108" fmla="*/ 1755 w 2942"/>
                  <a:gd name="T109" fmla="*/ 5191 h 5288"/>
                  <a:gd name="T110" fmla="*/ 1861 w 2942"/>
                  <a:gd name="T111" fmla="*/ 5068 h 5288"/>
                  <a:gd name="T112" fmla="*/ 1898 w 2942"/>
                  <a:gd name="T113" fmla="*/ 4898 h 5288"/>
                  <a:gd name="T114" fmla="*/ 1857 w 2942"/>
                  <a:gd name="T115" fmla="*/ 4658 h 5288"/>
                  <a:gd name="T116" fmla="*/ 1756 w 2942"/>
                  <a:gd name="T117" fmla="*/ 4298 h 5288"/>
                  <a:gd name="T118" fmla="*/ 1772 w 2942"/>
                  <a:gd name="T119" fmla="*/ 4207 h 5288"/>
                  <a:gd name="T120" fmla="*/ 1886 w 2942"/>
                  <a:gd name="T121" fmla="*/ 4153 h 5288"/>
                  <a:gd name="T122" fmla="*/ 2231 w 2942"/>
                  <a:gd name="T123" fmla="*/ 4137 h 5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42" h="5288">
                    <a:moveTo>
                      <a:pt x="2941" y="4146"/>
                    </a:moveTo>
                    <a:lnTo>
                      <a:pt x="2942" y="1249"/>
                    </a:lnTo>
                    <a:lnTo>
                      <a:pt x="2942" y="1249"/>
                    </a:lnTo>
                    <a:lnTo>
                      <a:pt x="2885" y="1248"/>
                    </a:lnTo>
                    <a:lnTo>
                      <a:pt x="2826" y="1249"/>
                    </a:lnTo>
                    <a:lnTo>
                      <a:pt x="2701" y="1251"/>
                    </a:lnTo>
                    <a:lnTo>
                      <a:pt x="2571" y="1254"/>
                    </a:lnTo>
                    <a:lnTo>
                      <a:pt x="2439" y="1256"/>
                    </a:lnTo>
                    <a:lnTo>
                      <a:pt x="2374" y="1257"/>
                    </a:lnTo>
                    <a:lnTo>
                      <a:pt x="2308" y="1257"/>
                    </a:lnTo>
                    <a:lnTo>
                      <a:pt x="2244" y="1256"/>
                    </a:lnTo>
                    <a:lnTo>
                      <a:pt x="2181" y="1254"/>
                    </a:lnTo>
                    <a:lnTo>
                      <a:pt x="2121" y="1252"/>
                    </a:lnTo>
                    <a:lnTo>
                      <a:pt x="2062" y="1247"/>
                    </a:lnTo>
                    <a:lnTo>
                      <a:pt x="2006" y="1242"/>
                    </a:lnTo>
                    <a:lnTo>
                      <a:pt x="1953" y="1234"/>
                    </a:lnTo>
                    <a:lnTo>
                      <a:pt x="1953" y="1234"/>
                    </a:lnTo>
                    <a:lnTo>
                      <a:pt x="1930" y="1230"/>
                    </a:lnTo>
                    <a:lnTo>
                      <a:pt x="1908" y="1226"/>
                    </a:lnTo>
                    <a:lnTo>
                      <a:pt x="1887" y="1220"/>
                    </a:lnTo>
                    <a:lnTo>
                      <a:pt x="1867" y="1215"/>
                    </a:lnTo>
                    <a:lnTo>
                      <a:pt x="1849" y="1209"/>
                    </a:lnTo>
                    <a:lnTo>
                      <a:pt x="1832" y="1202"/>
                    </a:lnTo>
                    <a:lnTo>
                      <a:pt x="1816" y="1195"/>
                    </a:lnTo>
                    <a:lnTo>
                      <a:pt x="1802" y="1187"/>
                    </a:lnTo>
                    <a:lnTo>
                      <a:pt x="1790" y="1178"/>
                    </a:lnTo>
                    <a:lnTo>
                      <a:pt x="1779" y="1169"/>
                    </a:lnTo>
                    <a:lnTo>
                      <a:pt x="1770" y="1159"/>
                    </a:lnTo>
                    <a:lnTo>
                      <a:pt x="1763" y="1148"/>
                    </a:lnTo>
                    <a:lnTo>
                      <a:pt x="1758" y="1137"/>
                    </a:lnTo>
                    <a:lnTo>
                      <a:pt x="1755" y="1125"/>
                    </a:lnTo>
                    <a:lnTo>
                      <a:pt x="1754" y="1112"/>
                    </a:lnTo>
                    <a:lnTo>
                      <a:pt x="1755" y="1099"/>
                    </a:lnTo>
                    <a:lnTo>
                      <a:pt x="1755" y="1099"/>
                    </a:lnTo>
                    <a:lnTo>
                      <a:pt x="1758" y="1077"/>
                    </a:lnTo>
                    <a:lnTo>
                      <a:pt x="1762" y="1055"/>
                    </a:lnTo>
                    <a:lnTo>
                      <a:pt x="1768" y="1034"/>
                    </a:lnTo>
                    <a:lnTo>
                      <a:pt x="1774" y="1013"/>
                    </a:lnTo>
                    <a:lnTo>
                      <a:pt x="1781" y="993"/>
                    </a:lnTo>
                    <a:lnTo>
                      <a:pt x="1789" y="975"/>
                    </a:lnTo>
                    <a:lnTo>
                      <a:pt x="1798" y="956"/>
                    </a:lnTo>
                    <a:lnTo>
                      <a:pt x="1808" y="938"/>
                    </a:lnTo>
                    <a:lnTo>
                      <a:pt x="1829" y="903"/>
                    </a:lnTo>
                    <a:lnTo>
                      <a:pt x="1850" y="868"/>
                    </a:lnTo>
                    <a:lnTo>
                      <a:pt x="1873" y="834"/>
                    </a:lnTo>
                    <a:lnTo>
                      <a:pt x="1895" y="799"/>
                    </a:lnTo>
                    <a:lnTo>
                      <a:pt x="1916" y="763"/>
                    </a:lnTo>
                    <a:lnTo>
                      <a:pt x="1926" y="743"/>
                    </a:lnTo>
                    <a:lnTo>
                      <a:pt x="1936" y="723"/>
                    </a:lnTo>
                    <a:lnTo>
                      <a:pt x="1945" y="703"/>
                    </a:lnTo>
                    <a:lnTo>
                      <a:pt x="1954" y="682"/>
                    </a:lnTo>
                    <a:lnTo>
                      <a:pt x="1963" y="660"/>
                    </a:lnTo>
                    <a:lnTo>
                      <a:pt x="1970" y="637"/>
                    </a:lnTo>
                    <a:lnTo>
                      <a:pt x="1976" y="612"/>
                    </a:lnTo>
                    <a:lnTo>
                      <a:pt x="1981" y="587"/>
                    </a:lnTo>
                    <a:lnTo>
                      <a:pt x="1985" y="561"/>
                    </a:lnTo>
                    <a:lnTo>
                      <a:pt x="1987" y="534"/>
                    </a:lnTo>
                    <a:lnTo>
                      <a:pt x="1989" y="505"/>
                    </a:lnTo>
                    <a:lnTo>
                      <a:pt x="1989" y="474"/>
                    </a:lnTo>
                    <a:lnTo>
                      <a:pt x="1988" y="442"/>
                    </a:lnTo>
                    <a:lnTo>
                      <a:pt x="1985" y="409"/>
                    </a:lnTo>
                    <a:lnTo>
                      <a:pt x="1985" y="409"/>
                    </a:lnTo>
                    <a:lnTo>
                      <a:pt x="1981" y="379"/>
                    </a:lnTo>
                    <a:lnTo>
                      <a:pt x="1976" y="350"/>
                    </a:lnTo>
                    <a:lnTo>
                      <a:pt x="1970" y="323"/>
                    </a:lnTo>
                    <a:lnTo>
                      <a:pt x="1963" y="297"/>
                    </a:lnTo>
                    <a:lnTo>
                      <a:pt x="1953" y="273"/>
                    </a:lnTo>
                    <a:lnTo>
                      <a:pt x="1944" y="249"/>
                    </a:lnTo>
                    <a:lnTo>
                      <a:pt x="1934" y="227"/>
                    </a:lnTo>
                    <a:lnTo>
                      <a:pt x="1922" y="205"/>
                    </a:lnTo>
                    <a:lnTo>
                      <a:pt x="1910" y="185"/>
                    </a:lnTo>
                    <a:lnTo>
                      <a:pt x="1897" y="166"/>
                    </a:lnTo>
                    <a:lnTo>
                      <a:pt x="1883" y="148"/>
                    </a:lnTo>
                    <a:lnTo>
                      <a:pt x="1868" y="131"/>
                    </a:lnTo>
                    <a:lnTo>
                      <a:pt x="1852" y="116"/>
                    </a:lnTo>
                    <a:lnTo>
                      <a:pt x="1836" y="101"/>
                    </a:lnTo>
                    <a:lnTo>
                      <a:pt x="1818" y="86"/>
                    </a:lnTo>
                    <a:lnTo>
                      <a:pt x="1801" y="74"/>
                    </a:lnTo>
                    <a:lnTo>
                      <a:pt x="1783" y="62"/>
                    </a:lnTo>
                    <a:lnTo>
                      <a:pt x="1764" y="52"/>
                    </a:lnTo>
                    <a:lnTo>
                      <a:pt x="1745" y="42"/>
                    </a:lnTo>
                    <a:lnTo>
                      <a:pt x="1725" y="34"/>
                    </a:lnTo>
                    <a:lnTo>
                      <a:pt x="1705" y="26"/>
                    </a:lnTo>
                    <a:lnTo>
                      <a:pt x="1684" y="20"/>
                    </a:lnTo>
                    <a:lnTo>
                      <a:pt x="1663" y="14"/>
                    </a:lnTo>
                    <a:lnTo>
                      <a:pt x="1642" y="10"/>
                    </a:lnTo>
                    <a:lnTo>
                      <a:pt x="1621" y="6"/>
                    </a:lnTo>
                    <a:lnTo>
                      <a:pt x="1599" y="3"/>
                    </a:lnTo>
                    <a:lnTo>
                      <a:pt x="1577" y="1"/>
                    </a:lnTo>
                    <a:lnTo>
                      <a:pt x="1555" y="0"/>
                    </a:lnTo>
                    <a:lnTo>
                      <a:pt x="1533" y="0"/>
                    </a:lnTo>
                    <a:lnTo>
                      <a:pt x="1511" y="1"/>
                    </a:lnTo>
                    <a:lnTo>
                      <a:pt x="1489" y="3"/>
                    </a:lnTo>
                    <a:lnTo>
                      <a:pt x="1467" y="5"/>
                    </a:lnTo>
                    <a:lnTo>
                      <a:pt x="1445" y="8"/>
                    </a:lnTo>
                    <a:lnTo>
                      <a:pt x="1423" y="13"/>
                    </a:lnTo>
                    <a:lnTo>
                      <a:pt x="1401" y="18"/>
                    </a:lnTo>
                    <a:lnTo>
                      <a:pt x="1380" y="23"/>
                    </a:lnTo>
                    <a:lnTo>
                      <a:pt x="1359" y="30"/>
                    </a:lnTo>
                    <a:lnTo>
                      <a:pt x="1338" y="37"/>
                    </a:lnTo>
                    <a:lnTo>
                      <a:pt x="1318" y="46"/>
                    </a:lnTo>
                    <a:lnTo>
                      <a:pt x="1298" y="54"/>
                    </a:lnTo>
                    <a:lnTo>
                      <a:pt x="1277" y="64"/>
                    </a:lnTo>
                    <a:lnTo>
                      <a:pt x="1258" y="75"/>
                    </a:lnTo>
                    <a:lnTo>
                      <a:pt x="1240" y="86"/>
                    </a:lnTo>
                    <a:lnTo>
                      <a:pt x="1222" y="99"/>
                    </a:lnTo>
                    <a:lnTo>
                      <a:pt x="1204" y="111"/>
                    </a:lnTo>
                    <a:lnTo>
                      <a:pt x="1187" y="124"/>
                    </a:lnTo>
                    <a:lnTo>
                      <a:pt x="1171" y="138"/>
                    </a:lnTo>
                    <a:lnTo>
                      <a:pt x="1155" y="153"/>
                    </a:lnTo>
                    <a:lnTo>
                      <a:pt x="1140" y="168"/>
                    </a:lnTo>
                    <a:lnTo>
                      <a:pt x="1126" y="184"/>
                    </a:lnTo>
                    <a:lnTo>
                      <a:pt x="1113" y="200"/>
                    </a:lnTo>
                    <a:lnTo>
                      <a:pt x="1101" y="217"/>
                    </a:lnTo>
                    <a:lnTo>
                      <a:pt x="1090" y="236"/>
                    </a:lnTo>
                    <a:lnTo>
                      <a:pt x="1080" y="254"/>
                    </a:lnTo>
                    <a:lnTo>
                      <a:pt x="1070" y="273"/>
                    </a:lnTo>
                    <a:lnTo>
                      <a:pt x="1062" y="293"/>
                    </a:lnTo>
                    <a:lnTo>
                      <a:pt x="1055" y="313"/>
                    </a:lnTo>
                    <a:lnTo>
                      <a:pt x="1049" y="333"/>
                    </a:lnTo>
                    <a:lnTo>
                      <a:pt x="1044" y="356"/>
                    </a:lnTo>
                    <a:lnTo>
                      <a:pt x="1041" y="377"/>
                    </a:lnTo>
                    <a:lnTo>
                      <a:pt x="1038" y="399"/>
                    </a:lnTo>
                    <a:lnTo>
                      <a:pt x="1037" y="422"/>
                    </a:lnTo>
                    <a:lnTo>
                      <a:pt x="1037" y="445"/>
                    </a:lnTo>
                    <a:lnTo>
                      <a:pt x="1039" y="469"/>
                    </a:lnTo>
                    <a:lnTo>
                      <a:pt x="1039" y="469"/>
                    </a:lnTo>
                    <a:lnTo>
                      <a:pt x="1042" y="493"/>
                    </a:lnTo>
                    <a:lnTo>
                      <a:pt x="1046" y="516"/>
                    </a:lnTo>
                    <a:lnTo>
                      <a:pt x="1051" y="539"/>
                    </a:lnTo>
                    <a:lnTo>
                      <a:pt x="1058" y="562"/>
                    </a:lnTo>
                    <a:lnTo>
                      <a:pt x="1065" y="586"/>
                    </a:lnTo>
                    <a:lnTo>
                      <a:pt x="1073" y="609"/>
                    </a:lnTo>
                    <a:lnTo>
                      <a:pt x="1082" y="633"/>
                    </a:lnTo>
                    <a:lnTo>
                      <a:pt x="1091" y="655"/>
                    </a:lnTo>
                    <a:lnTo>
                      <a:pt x="1112" y="701"/>
                    </a:lnTo>
                    <a:lnTo>
                      <a:pt x="1134" y="745"/>
                    </a:lnTo>
                    <a:lnTo>
                      <a:pt x="1157" y="789"/>
                    </a:lnTo>
                    <a:lnTo>
                      <a:pt x="1182" y="830"/>
                    </a:lnTo>
                    <a:lnTo>
                      <a:pt x="1228" y="909"/>
                    </a:lnTo>
                    <a:lnTo>
                      <a:pt x="1249" y="944"/>
                    </a:lnTo>
                    <a:lnTo>
                      <a:pt x="1268" y="976"/>
                    </a:lnTo>
                    <a:lnTo>
                      <a:pt x="1284" y="1006"/>
                    </a:lnTo>
                    <a:lnTo>
                      <a:pt x="1297" y="1034"/>
                    </a:lnTo>
                    <a:lnTo>
                      <a:pt x="1301" y="1046"/>
                    </a:lnTo>
                    <a:lnTo>
                      <a:pt x="1304" y="1057"/>
                    </a:lnTo>
                    <a:lnTo>
                      <a:pt x="1306" y="1067"/>
                    </a:lnTo>
                    <a:lnTo>
                      <a:pt x="1307" y="1077"/>
                    </a:lnTo>
                    <a:lnTo>
                      <a:pt x="1307" y="1077"/>
                    </a:lnTo>
                    <a:lnTo>
                      <a:pt x="1307" y="1089"/>
                    </a:lnTo>
                    <a:lnTo>
                      <a:pt x="1306" y="1100"/>
                    </a:lnTo>
                    <a:lnTo>
                      <a:pt x="1304" y="1111"/>
                    </a:lnTo>
                    <a:lnTo>
                      <a:pt x="1302" y="1122"/>
                    </a:lnTo>
                    <a:lnTo>
                      <a:pt x="1299" y="1133"/>
                    </a:lnTo>
                    <a:lnTo>
                      <a:pt x="1295" y="1143"/>
                    </a:lnTo>
                    <a:lnTo>
                      <a:pt x="1290" y="1153"/>
                    </a:lnTo>
                    <a:lnTo>
                      <a:pt x="1286" y="1164"/>
                    </a:lnTo>
                    <a:lnTo>
                      <a:pt x="1280" y="1173"/>
                    </a:lnTo>
                    <a:lnTo>
                      <a:pt x="1275" y="1182"/>
                    </a:lnTo>
                    <a:lnTo>
                      <a:pt x="1268" y="1190"/>
                    </a:lnTo>
                    <a:lnTo>
                      <a:pt x="1261" y="1198"/>
                    </a:lnTo>
                    <a:lnTo>
                      <a:pt x="1246" y="1213"/>
                    </a:lnTo>
                    <a:lnTo>
                      <a:pt x="1230" y="1227"/>
                    </a:lnTo>
                    <a:lnTo>
                      <a:pt x="1211" y="1239"/>
                    </a:lnTo>
                    <a:lnTo>
                      <a:pt x="1191" y="1249"/>
                    </a:lnTo>
                    <a:lnTo>
                      <a:pt x="1169" y="1258"/>
                    </a:lnTo>
                    <a:lnTo>
                      <a:pt x="1146" y="1266"/>
                    </a:lnTo>
                    <a:lnTo>
                      <a:pt x="1122" y="1272"/>
                    </a:lnTo>
                    <a:lnTo>
                      <a:pt x="1097" y="1276"/>
                    </a:lnTo>
                    <a:lnTo>
                      <a:pt x="1071" y="1278"/>
                    </a:lnTo>
                    <a:lnTo>
                      <a:pt x="1044" y="1279"/>
                    </a:lnTo>
                    <a:lnTo>
                      <a:pt x="56" y="1259"/>
                    </a:lnTo>
                    <a:lnTo>
                      <a:pt x="56" y="1259"/>
                    </a:lnTo>
                    <a:lnTo>
                      <a:pt x="50" y="1563"/>
                    </a:lnTo>
                    <a:lnTo>
                      <a:pt x="49" y="1718"/>
                    </a:lnTo>
                    <a:lnTo>
                      <a:pt x="48" y="1793"/>
                    </a:lnTo>
                    <a:lnTo>
                      <a:pt x="49" y="1866"/>
                    </a:lnTo>
                    <a:lnTo>
                      <a:pt x="50" y="1935"/>
                    </a:lnTo>
                    <a:lnTo>
                      <a:pt x="53" y="2000"/>
                    </a:lnTo>
                    <a:lnTo>
                      <a:pt x="56" y="2060"/>
                    </a:lnTo>
                    <a:lnTo>
                      <a:pt x="61" y="2113"/>
                    </a:lnTo>
                    <a:lnTo>
                      <a:pt x="66" y="2159"/>
                    </a:lnTo>
                    <a:lnTo>
                      <a:pt x="70" y="2180"/>
                    </a:lnTo>
                    <a:lnTo>
                      <a:pt x="74" y="2198"/>
                    </a:lnTo>
                    <a:lnTo>
                      <a:pt x="78" y="2213"/>
                    </a:lnTo>
                    <a:lnTo>
                      <a:pt x="82" y="2227"/>
                    </a:lnTo>
                    <a:lnTo>
                      <a:pt x="87" y="2239"/>
                    </a:lnTo>
                    <a:lnTo>
                      <a:pt x="94" y="2248"/>
                    </a:lnTo>
                    <a:lnTo>
                      <a:pt x="94" y="2248"/>
                    </a:lnTo>
                    <a:lnTo>
                      <a:pt x="111" y="2268"/>
                    </a:lnTo>
                    <a:lnTo>
                      <a:pt x="120" y="2277"/>
                    </a:lnTo>
                    <a:lnTo>
                      <a:pt x="129" y="2286"/>
                    </a:lnTo>
                    <a:lnTo>
                      <a:pt x="138" y="2293"/>
                    </a:lnTo>
                    <a:lnTo>
                      <a:pt x="146" y="2299"/>
                    </a:lnTo>
                    <a:lnTo>
                      <a:pt x="155" y="2305"/>
                    </a:lnTo>
                    <a:lnTo>
                      <a:pt x="164" y="2310"/>
                    </a:lnTo>
                    <a:lnTo>
                      <a:pt x="172" y="2314"/>
                    </a:lnTo>
                    <a:lnTo>
                      <a:pt x="181" y="2318"/>
                    </a:lnTo>
                    <a:lnTo>
                      <a:pt x="190" y="2321"/>
                    </a:lnTo>
                    <a:lnTo>
                      <a:pt x="199" y="2323"/>
                    </a:lnTo>
                    <a:lnTo>
                      <a:pt x="207" y="2324"/>
                    </a:lnTo>
                    <a:lnTo>
                      <a:pt x="216" y="2325"/>
                    </a:lnTo>
                    <a:lnTo>
                      <a:pt x="235" y="2325"/>
                    </a:lnTo>
                    <a:lnTo>
                      <a:pt x="253" y="2322"/>
                    </a:lnTo>
                    <a:lnTo>
                      <a:pt x="271" y="2318"/>
                    </a:lnTo>
                    <a:lnTo>
                      <a:pt x="290" y="2312"/>
                    </a:lnTo>
                    <a:lnTo>
                      <a:pt x="308" y="2304"/>
                    </a:lnTo>
                    <a:lnTo>
                      <a:pt x="327" y="2295"/>
                    </a:lnTo>
                    <a:lnTo>
                      <a:pt x="347" y="2284"/>
                    </a:lnTo>
                    <a:lnTo>
                      <a:pt x="388" y="2260"/>
                    </a:lnTo>
                    <a:lnTo>
                      <a:pt x="430" y="2234"/>
                    </a:lnTo>
                    <a:lnTo>
                      <a:pt x="475" y="2205"/>
                    </a:lnTo>
                    <a:lnTo>
                      <a:pt x="499" y="2191"/>
                    </a:lnTo>
                    <a:lnTo>
                      <a:pt x="523" y="2178"/>
                    </a:lnTo>
                    <a:lnTo>
                      <a:pt x="547" y="2165"/>
                    </a:lnTo>
                    <a:lnTo>
                      <a:pt x="572" y="2152"/>
                    </a:lnTo>
                    <a:lnTo>
                      <a:pt x="598" y="2141"/>
                    </a:lnTo>
                    <a:lnTo>
                      <a:pt x="626" y="2131"/>
                    </a:lnTo>
                    <a:lnTo>
                      <a:pt x="654" y="2122"/>
                    </a:lnTo>
                    <a:lnTo>
                      <a:pt x="683" y="2114"/>
                    </a:lnTo>
                    <a:lnTo>
                      <a:pt x="712" y="2109"/>
                    </a:lnTo>
                    <a:lnTo>
                      <a:pt x="743" y="2105"/>
                    </a:lnTo>
                    <a:lnTo>
                      <a:pt x="776" y="2103"/>
                    </a:lnTo>
                    <a:lnTo>
                      <a:pt x="808" y="2103"/>
                    </a:lnTo>
                    <a:lnTo>
                      <a:pt x="808" y="2103"/>
                    </a:lnTo>
                    <a:lnTo>
                      <a:pt x="845" y="2106"/>
                    </a:lnTo>
                    <a:lnTo>
                      <a:pt x="880" y="2110"/>
                    </a:lnTo>
                    <a:lnTo>
                      <a:pt x="915" y="2115"/>
                    </a:lnTo>
                    <a:lnTo>
                      <a:pt x="948" y="2122"/>
                    </a:lnTo>
                    <a:lnTo>
                      <a:pt x="979" y="2130"/>
                    </a:lnTo>
                    <a:lnTo>
                      <a:pt x="1009" y="2140"/>
                    </a:lnTo>
                    <a:lnTo>
                      <a:pt x="1039" y="2150"/>
                    </a:lnTo>
                    <a:lnTo>
                      <a:pt x="1067" y="2162"/>
                    </a:lnTo>
                    <a:lnTo>
                      <a:pt x="1093" y="2175"/>
                    </a:lnTo>
                    <a:lnTo>
                      <a:pt x="1118" y="2189"/>
                    </a:lnTo>
                    <a:lnTo>
                      <a:pt x="1142" y="2205"/>
                    </a:lnTo>
                    <a:lnTo>
                      <a:pt x="1165" y="2221"/>
                    </a:lnTo>
                    <a:lnTo>
                      <a:pt x="1187" y="2239"/>
                    </a:lnTo>
                    <a:lnTo>
                      <a:pt x="1207" y="2257"/>
                    </a:lnTo>
                    <a:lnTo>
                      <a:pt x="1225" y="2276"/>
                    </a:lnTo>
                    <a:lnTo>
                      <a:pt x="1243" y="2295"/>
                    </a:lnTo>
                    <a:lnTo>
                      <a:pt x="1259" y="2315"/>
                    </a:lnTo>
                    <a:lnTo>
                      <a:pt x="1275" y="2337"/>
                    </a:lnTo>
                    <a:lnTo>
                      <a:pt x="1288" y="2358"/>
                    </a:lnTo>
                    <a:lnTo>
                      <a:pt x="1302" y="2382"/>
                    </a:lnTo>
                    <a:lnTo>
                      <a:pt x="1314" y="2404"/>
                    </a:lnTo>
                    <a:lnTo>
                      <a:pt x="1324" y="2428"/>
                    </a:lnTo>
                    <a:lnTo>
                      <a:pt x="1333" y="2452"/>
                    </a:lnTo>
                    <a:lnTo>
                      <a:pt x="1341" y="2476"/>
                    </a:lnTo>
                    <a:lnTo>
                      <a:pt x="1348" y="2501"/>
                    </a:lnTo>
                    <a:lnTo>
                      <a:pt x="1354" y="2526"/>
                    </a:lnTo>
                    <a:lnTo>
                      <a:pt x="1358" y="2551"/>
                    </a:lnTo>
                    <a:lnTo>
                      <a:pt x="1361" y="2577"/>
                    </a:lnTo>
                    <a:lnTo>
                      <a:pt x="1364" y="2602"/>
                    </a:lnTo>
                    <a:lnTo>
                      <a:pt x="1365" y="2628"/>
                    </a:lnTo>
                    <a:lnTo>
                      <a:pt x="1365" y="2654"/>
                    </a:lnTo>
                    <a:lnTo>
                      <a:pt x="1363" y="2680"/>
                    </a:lnTo>
                    <a:lnTo>
                      <a:pt x="1361" y="2706"/>
                    </a:lnTo>
                    <a:lnTo>
                      <a:pt x="1357" y="2731"/>
                    </a:lnTo>
                    <a:lnTo>
                      <a:pt x="1353" y="2757"/>
                    </a:lnTo>
                    <a:lnTo>
                      <a:pt x="1347" y="2783"/>
                    </a:lnTo>
                    <a:lnTo>
                      <a:pt x="1340" y="2808"/>
                    </a:lnTo>
                    <a:lnTo>
                      <a:pt x="1333" y="2833"/>
                    </a:lnTo>
                    <a:lnTo>
                      <a:pt x="1324" y="2857"/>
                    </a:lnTo>
                    <a:lnTo>
                      <a:pt x="1314" y="2881"/>
                    </a:lnTo>
                    <a:lnTo>
                      <a:pt x="1302" y="2906"/>
                    </a:lnTo>
                    <a:lnTo>
                      <a:pt x="1289" y="2929"/>
                    </a:lnTo>
                    <a:lnTo>
                      <a:pt x="1276" y="2952"/>
                    </a:lnTo>
                    <a:lnTo>
                      <a:pt x="1262" y="2974"/>
                    </a:lnTo>
                    <a:lnTo>
                      <a:pt x="1246" y="2995"/>
                    </a:lnTo>
                    <a:lnTo>
                      <a:pt x="1230" y="3016"/>
                    </a:lnTo>
                    <a:lnTo>
                      <a:pt x="1213" y="3037"/>
                    </a:lnTo>
                    <a:lnTo>
                      <a:pt x="1194" y="3057"/>
                    </a:lnTo>
                    <a:lnTo>
                      <a:pt x="1175" y="3075"/>
                    </a:lnTo>
                    <a:lnTo>
                      <a:pt x="1153" y="3093"/>
                    </a:lnTo>
                    <a:lnTo>
                      <a:pt x="1132" y="3110"/>
                    </a:lnTo>
                    <a:lnTo>
                      <a:pt x="1109" y="3125"/>
                    </a:lnTo>
                    <a:lnTo>
                      <a:pt x="1086" y="3140"/>
                    </a:lnTo>
                    <a:lnTo>
                      <a:pt x="1061" y="3154"/>
                    </a:lnTo>
                    <a:lnTo>
                      <a:pt x="1036" y="3167"/>
                    </a:lnTo>
                    <a:lnTo>
                      <a:pt x="1008" y="3179"/>
                    </a:lnTo>
                    <a:lnTo>
                      <a:pt x="981" y="3189"/>
                    </a:lnTo>
                    <a:lnTo>
                      <a:pt x="952" y="3198"/>
                    </a:lnTo>
                    <a:lnTo>
                      <a:pt x="923" y="3206"/>
                    </a:lnTo>
                    <a:lnTo>
                      <a:pt x="893" y="3212"/>
                    </a:lnTo>
                    <a:lnTo>
                      <a:pt x="860" y="3217"/>
                    </a:lnTo>
                    <a:lnTo>
                      <a:pt x="828" y="3221"/>
                    </a:lnTo>
                    <a:lnTo>
                      <a:pt x="795" y="3223"/>
                    </a:lnTo>
                    <a:lnTo>
                      <a:pt x="761" y="3223"/>
                    </a:lnTo>
                    <a:lnTo>
                      <a:pt x="761" y="3223"/>
                    </a:lnTo>
                    <a:lnTo>
                      <a:pt x="740" y="3222"/>
                    </a:lnTo>
                    <a:lnTo>
                      <a:pt x="721" y="3220"/>
                    </a:lnTo>
                    <a:lnTo>
                      <a:pt x="701" y="3217"/>
                    </a:lnTo>
                    <a:lnTo>
                      <a:pt x="682" y="3212"/>
                    </a:lnTo>
                    <a:lnTo>
                      <a:pt x="662" y="3207"/>
                    </a:lnTo>
                    <a:lnTo>
                      <a:pt x="643" y="3200"/>
                    </a:lnTo>
                    <a:lnTo>
                      <a:pt x="624" y="3193"/>
                    </a:lnTo>
                    <a:lnTo>
                      <a:pt x="603" y="3185"/>
                    </a:lnTo>
                    <a:lnTo>
                      <a:pt x="584" y="3176"/>
                    </a:lnTo>
                    <a:lnTo>
                      <a:pt x="565" y="3165"/>
                    </a:lnTo>
                    <a:lnTo>
                      <a:pt x="527" y="3144"/>
                    </a:lnTo>
                    <a:lnTo>
                      <a:pt x="488" y="3122"/>
                    </a:lnTo>
                    <a:lnTo>
                      <a:pt x="451" y="3099"/>
                    </a:lnTo>
                    <a:lnTo>
                      <a:pt x="380" y="3054"/>
                    </a:lnTo>
                    <a:lnTo>
                      <a:pt x="345" y="3033"/>
                    </a:lnTo>
                    <a:lnTo>
                      <a:pt x="311" y="3014"/>
                    </a:lnTo>
                    <a:lnTo>
                      <a:pt x="279" y="2997"/>
                    </a:lnTo>
                    <a:lnTo>
                      <a:pt x="263" y="2991"/>
                    </a:lnTo>
                    <a:lnTo>
                      <a:pt x="248" y="2985"/>
                    </a:lnTo>
                    <a:lnTo>
                      <a:pt x="233" y="2980"/>
                    </a:lnTo>
                    <a:lnTo>
                      <a:pt x="217" y="2976"/>
                    </a:lnTo>
                    <a:lnTo>
                      <a:pt x="203" y="2973"/>
                    </a:lnTo>
                    <a:lnTo>
                      <a:pt x="189" y="2972"/>
                    </a:lnTo>
                    <a:lnTo>
                      <a:pt x="176" y="2972"/>
                    </a:lnTo>
                    <a:lnTo>
                      <a:pt x="163" y="2974"/>
                    </a:lnTo>
                    <a:lnTo>
                      <a:pt x="150" y="2977"/>
                    </a:lnTo>
                    <a:lnTo>
                      <a:pt x="138" y="2982"/>
                    </a:lnTo>
                    <a:lnTo>
                      <a:pt x="126" y="2988"/>
                    </a:lnTo>
                    <a:lnTo>
                      <a:pt x="114" y="2996"/>
                    </a:lnTo>
                    <a:lnTo>
                      <a:pt x="103" y="3006"/>
                    </a:lnTo>
                    <a:lnTo>
                      <a:pt x="93" y="3019"/>
                    </a:lnTo>
                    <a:lnTo>
                      <a:pt x="82" y="3034"/>
                    </a:lnTo>
                    <a:lnTo>
                      <a:pt x="73" y="3050"/>
                    </a:lnTo>
                    <a:lnTo>
                      <a:pt x="64" y="3069"/>
                    </a:lnTo>
                    <a:lnTo>
                      <a:pt x="55" y="3090"/>
                    </a:lnTo>
                    <a:lnTo>
                      <a:pt x="47" y="3113"/>
                    </a:lnTo>
                    <a:lnTo>
                      <a:pt x="40" y="3139"/>
                    </a:lnTo>
                    <a:lnTo>
                      <a:pt x="33" y="3168"/>
                    </a:lnTo>
                    <a:lnTo>
                      <a:pt x="27" y="3199"/>
                    </a:lnTo>
                    <a:lnTo>
                      <a:pt x="22" y="3233"/>
                    </a:lnTo>
                    <a:lnTo>
                      <a:pt x="17" y="3270"/>
                    </a:lnTo>
                    <a:lnTo>
                      <a:pt x="12" y="3310"/>
                    </a:lnTo>
                    <a:lnTo>
                      <a:pt x="9" y="3353"/>
                    </a:lnTo>
                    <a:lnTo>
                      <a:pt x="6" y="3399"/>
                    </a:lnTo>
                    <a:lnTo>
                      <a:pt x="3" y="3449"/>
                    </a:lnTo>
                    <a:lnTo>
                      <a:pt x="1" y="3501"/>
                    </a:lnTo>
                    <a:lnTo>
                      <a:pt x="0" y="3556"/>
                    </a:lnTo>
                    <a:lnTo>
                      <a:pt x="0" y="3616"/>
                    </a:lnTo>
                    <a:lnTo>
                      <a:pt x="0" y="3679"/>
                    </a:lnTo>
                    <a:lnTo>
                      <a:pt x="2" y="3746"/>
                    </a:lnTo>
                    <a:lnTo>
                      <a:pt x="3" y="3816"/>
                    </a:lnTo>
                    <a:lnTo>
                      <a:pt x="6" y="3891"/>
                    </a:lnTo>
                    <a:lnTo>
                      <a:pt x="9" y="3968"/>
                    </a:lnTo>
                    <a:lnTo>
                      <a:pt x="18" y="4138"/>
                    </a:lnTo>
                    <a:lnTo>
                      <a:pt x="1045" y="4116"/>
                    </a:lnTo>
                    <a:lnTo>
                      <a:pt x="1045" y="4116"/>
                    </a:lnTo>
                    <a:lnTo>
                      <a:pt x="1065" y="4117"/>
                    </a:lnTo>
                    <a:lnTo>
                      <a:pt x="1084" y="4118"/>
                    </a:lnTo>
                    <a:lnTo>
                      <a:pt x="1104" y="4121"/>
                    </a:lnTo>
                    <a:lnTo>
                      <a:pt x="1123" y="4124"/>
                    </a:lnTo>
                    <a:lnTo>
                      <a:pt x="1142" y="4128"/>
                    </a:lnTo>
                    <a:lnTo>
                      <a:pt x="1161" y="4133"/>
                    </a:lnTo>
                    <a:lnTo>
                      <a:pt x="1179" y="4140"/>
                    </a:lnTo>
                    <a:lnTo>
                      <a:pt x="1196" y="4147"/>
                    </a:lnTo>
                    <a:lnTo>
                      <a:pt x="1212" y="4156"/>
                    </a:lnTo>
                    <a:lnTo>
                      <a:pt x="1227" y="4166"/>
                    </a:lnTo>
                    <a:lnTo>
                      <a:pt x="1242" y="4177"/>
                    </a:lnTo>
                    <a:lnTo>
                      <a:pt x="1255" y="4189"/>
                    </a:lnTo>
                    <a:lnTo>
                      <a:pt x="1267" y="4203"/>
                    </a:lnTo>
                    <a:lnTo>
                      <a:pt x="1277" y="4218"/>
                    </a:lnTo>
                    <a:lnTo>
                      <a:pt x="1287" y="4235"/>
                    </a:lnTo>
                    <a:lnTo>
                      <a:pt x="1296" y="4254"/>
                    </a:lnTo>
                    <a:lnTo>
                      <a:pt x="1296" y="4254"/>
                    </a:lnTo>
                    <a:lnTo>
                      <a:pt x="1301" y="4269"/>
                    </a:lnTo>
                    <a:lnTo>
                      <a:pt x="1305" y="4284"/>
                    </a:lnTo>
                    <a:lnTo>
                      <a:pt x="1307" y="4298"/>
                    </a:lnTo>
                    <a:lnTo>
                      <a:pt x="1308" y="4311"/>
                    </a:lnTo>
                    <a:lnTo>
                      <a:pt x="1308" y="4324"/>
                    </a:lnTo>
                    <a:lnTo>
                      <a:pt x="1306" y="4336"/>
                    </a:lnTo>
                    <a:lnTo>
                      <a:pt x="1303" y="4348"/>
                    </a:lnTo>
                    <a:lnTo>
                      <a:pt x="1298" y="4359"/>
                    </a:lnTo>
                    <a:lnTo>
                      <a:pt x="1291" y="4372"/>
                    </a:lnTo>
                    <a:lnTo>
                      <a:pt x="1285" y="4385"/>
                    </a:lnTo>
                    <a:lnTo>
                      <a:pt x="1277" y="4397"/>
                    </a:lnTo>
                    <a:lnTo>
                      <a:pt x="1267" y="4410"/>
                    </a:lnTo>
                    <a:lnTo>
                      <a:pt x="1246" y="4439"/>
                    </a:lnTo>
                    <a:lnTo>
                      <a:pt x="1221" y="4472"/>
                    </a:lnTo>
                    <a:lnTo>
                      <a:pt x="1221" y="4472"/>
                    </a:lnTo>
                    <a:lnTo>
                      <a:pt x="1190" y="4516"/>
                    </a:lnTo>
                    <a:lnTo>
                      <a:pt x="1155" y="4562"/>
                    </a:lnTo>
                    <a:lnTo>
                      <a:pt x="1121" y="4612"/>
                    </a:lnTo>
                    <a:lnTo>
                      <a:pt x="1105" y="4638"/>
                    </a:lnTo>
                    <a:lnTo>
                      <a:pt x="1089" y="4665"/>
                    </a:lnTo>
                    <a:lnTo>
                      <a:pt x="1074" y="4691"/>
                    </a:lnTo>
                    <a:lnTo>
                      <a:pt x="1060" y="4718"/>
                    </a:lnTo>
                    <a:lnTo>
                      <a:pt x="1047" y="4745"/>
                    </a:lnTo>
                    <a:lnTo>
                      <a:pt x="1035" y="4774"/>
                    </a:lnTo>
                    <a:lnTo>
                      <a:pt x="1024" y="4801"/>
                    </a:lnTo>
                    <a:lnTo>
                      <a:pt x="1015" y="4828"/>
                    </a:lnTo>
                    <a:lnTo>
                      <a:pt x="1008" y="4855"/>
                    </a:lnTo>
                    <a:lnTo>
                      <a:pt x="1004" y="4882"/>
                    </a:lnTo>
                    <a:lnTo>
                      <a:pt x="1004" y="4882"/>
                    </a:lnTo>
                    <a:lnTo>
                      <a:pt x="1001" y="4908"/>
                    </a:lnTo>
                    <a:lnTo>
                      <a:pt x="1000" y="4932"/>
                    </a:lnTo>
                    <a:lnTo>
                      <a:pt x="1001" y="4956"/>
                    </a:lnTo>
                    <a:lnTo>
                      <a:pt x="1003" y="4978"/>
                    </a:lnTo>
                    <a:lnTo>
                      <a:pt x="1006" y="5000"/>
                    </a:lnTo>
                    <a:lnTo>
                      <a:pt x="1010" y="5021"/>
                    </a:lnTo>
                    <a:lnTo>
                      <a:pt x="1016" y="5042"/>
                    </a:lnTo>
                    <a:lnTo>
                      <a:pt x="1023" y="5061"/>
                    </a:lnTo>
                    <a:lnTo>
                      <a:pt x="1032" y="5079"/>
                    </a:lnTo>
                    <a:lnTo>
                      <a:pt x="1041" y="5097"/>
                    </a:lnTo>
                    <a:lnTo>
                      <a:pt x="1051" y="5114"/>
                    </a:lnTo>
                    <a:lnTo>
                      <a:pt x="1062" y="5130"/>
                    </a:lnTo>
                    <a:lnTo>
                      <a:pt x="1074" y="5145"/>
                    </a:lnTo>
                    <a:lnTo>
                      <a:pt x="1087" y="5160"/>
                    </a:lnTo>
                    <a:lnTo>
                      <a:pt x="1101" y="5175"/>
                    </a:lnTo>
                    <a:lnTo>
                      <a:pt x="1116" y="5187"/>
                    </a:lnTo>
                    <a:lnTo>
                      <a:pt x="1132" y="5200"/>
                    </a:lnTo>
                    <a:lnTo>
                      <a:pt x="1148" y="5211"/>
                    </a:lnTo>
                    <a:lnTo>
                      <a:pt x="1166" y="5221"/>
                    </a:lnTo>
                    <a:lnTo>
                      <a:pt x="1184" y="5231"/>
                    </a:lnTo>
                    <a:lnTo>
                      <a:pt x="1202" y="5240"/>
                    </a:lnTo>
                    <a:lnTo>
                      <a:pt x="1221" y="5248"/>
                    </a:lnTo>
                    <a:lnTo>
                      <a:pt x="1240" y="5256"/>
                    </a:lnTo>
                    <a:lnTo>
                      <a:pt x="1260" y="5263"/>
                    </a:lnTo>
                    <a:lnTo>
                      <a:pt x="1280" y="5268"/>
                    </a:lnTo>
                    <a:lnTo>
                      <a:pt x="1301" y="5273"/>
                    </a:lnTo>
                    <a:lnTo>
                      <a:pt x="1322" y="5278"/>
                    </a:lnTo>
                    <a:lnTo>
                      <a:pt x="1343" y="5281"/>
                    </a:lnTo>
                    <a:lnTo>
                      <a:pt x="1365" y="5284"/>
                    </a:lnTo>
                    <a:lnTo>
                      <a:pt x="1386" y="5286"/>
                    </a:lnTo>
                    <a:lnTo>
                      <a:pt x="1408" y="5287"/>
                    </a:lnTo>
                    <a:lnTo>
                      <a:pt x="1431" y="5288"/>
                    </a:lnTo>
                    <a:lnTo>
                      <a:pt x="1452" y="5287"/>
                    </a:lnTo>
                    <a:lnTo>
                      <a:pt x="1474" y="5286"/>
                    </a:lnTo>
                    <a:lnTo>
                      <a:pt x="1496" y="5284"/>
                    </a:lnTo>
                    <a:lnTo>
                      <a:pt x="1518" y="5282"/>
                    </a:lnTo>
                    <a:lnTo>
                      <a:pt x="1539" y="5278"/>
                    </a:lnTo>
                    <a:lnTo>
                      <a:pt x="1561" y="5274"/>
                    </a:lnTo>
                    <a:lnTo>
                      <a:pt x="1582" y="5269"/>
                    </a:lnTo>
                    <a:lnTo>
                      <a:pt x="1603" y="5263"/>
                    </a:lnTo>
                    <a:lnTo>
                      <a:pt x="1624" y="5257"/>
                    </a:lnTo>
                    <a:lnTo>
                      <a:pt x="1644" y="5250"/>
                    </a:lnTo>
                    <a:lnTo>
                      <a:pt x="1663" y="5242"/>
                    </a:lnTo>
                    <a:lnTo>
                      <a:pt x="1682" y="5233"/>
                    </a:lnTo>
                    <a:lnTo>
                      <a:pt x="1702" y="5224"/>
                    </a:lnTo>
                    <a:lnTo>
                      <a:pt x="1720" y="5213"/>
                    </a:lnTo>
                    <a:lnTo>
                      <a:pt x="1738" y="5202"/>
                    </a:lnTo>
                    <a:lnTo>
                      <a:pt x="1755" y="5191"/>
                    </a:lnTo>
                    <a:lnTo>
                      <a:pt x="1771" y="5178"/>
                    </a:lnTo>
                    <a:lnTo>
                      <a:pt x="1786" y="5164"/>
                    </a:lnTo>
                    <a:lnTo>
                      <a:pt x="1801" y="5150"/>
                    </a:lnTo>
                    <a:lnTo>
                      <a:pt x="1814" y="5135"/>
                    </a:lnTo>
                    <a:lnTo>
                      <a:pt x="1827" y="5120"/>
                    </a:lnTo>
                    <a:lnTo>
                      <a:pt x="1840" y="5103"/>
                    </a:lnTo>
                    <a:lnTo>
                      <a:pt x="1851" y="5086"/>
                    </a:lnTo>
                    <a:lnTo>
                      <a:pt x="1861" y="5068"/>
                    </a:lnTo>
                    <a:lnTo>
                      <a:pt x="1870" y="5050"/>
                    </a:lnTo>
                    <a:lnTo>
                      <a:pt x="1878" y="5030"/>
                    </a:lnTo>
                    <a:lnTo>
                      <a:pt x="1884" y="5010"/>
                    </a:lnTo>
                    <a:lnTo>
                      <a:pt x="1890" y="4989"/>
                    </a:lnTo>
                    <a:lnTo>
                      <a:pt x="1894" y="4968"/>
                    </a:lnTo>
                    <a:lnTo>
                      <a:pt x="1897" y="4945"/>
                    </a:lnTo>
                    <a:lnTo>
                      <a:pt x="1898" y="4922"/>
                    </a:lnTo>
                    <a:lnTo>
                      <a:pt x="1898" y="4898"/>
                    </a:lnTo>
                    <a:lnTo>
                      <a:pt x="1898" y="4898"/>
                    </a:lnTo>
                    <a:lnTo>
                      <a:pt x="1898" y="4878"/>
                    </a:lnTo>
                    <a:lnTo>
                      <a:pt x="1896" y="4858"/>
                    </a:lnTo>
                    <a:lnTo>
                      <a:pt x="1892" y="4818"/>
                    </a:lnTo>
                    <a:lnTo>
                      <a:pt x="1885" y="4778"/>
                    </a:lnTo>
                    <a:lnTo>
                      <a:pt x="1877" y="4737"/>
                    </a:lnTo>
                    <a:lnTo>
                      <a:pt x="1867" y="4698"/>
                    </a:lnTo>
                    <a:lnTo>
                      <a:pt x="1857" y="4658"/>
                    </a:lnTo>
                    <a:lnTo>
                      <a:pt x="1845" y="4618"/>
                    </a:lnTo>
                    <a:lnTo>
                      <a:pt x="1834" y="4579"/>
                    </a:lnTo>
                    <a:lnTo>
                      <a:pt x="1808" y="4503"/>
                    </a:lnTo>
                    <a:lnTo>
                      <a:pt x="1786" y="4430"/>
                    </a:lnTo>
                    <a:lnTo>
                      <a:pt x="1776" y="4396"/>
                    </a:lnTo>
                    <a:lnTo>
                      <a:pt x="1768" y="4361"/>
                    </a:lnTo>
                    <a:lnTo>
                      <a:pt x="1761" y="4329"/>
                    </a:lnTo>
                    <a:lnTo>
                      <a:pt x="1756" y="4298"/>
                    </a:lnTo>
                    <a:lnTo>
                      <a:pt x="1756" y="4298"/>
                    </a:lnTo>
                    <a:lnTo>
                      <a:pt x="1754" y="4282"/>
                    </a:lnTo>
                    <a:lnTo>
                      <a:pt x="1753" y="4267"/>
                    </a:lnTo>
                    <a:lnTo>
                      <a:pt x="1754" y="4253"/>
                    </a:lnTo>
                    <a:lnTo>
                      <a:pt x="1756" y="4241"/>
                    </a:lnTo>
                    <a:lnTo>
                      <a:pt x="1760" y="4228"/>
                    </a:lnTo>
                    <a:lnTo>
                      <a:pt x="1765" y="4217"/>
                    </a:lnTo>
                    <a:lnTo>
                      <a:pt x="1772" y="4207"/>
                    </a:lnTo>
                    <a:lnTo>
                      <a:pt x="1780" y="4197"/>
                    </a:lnTo>
                    <a:lnTo>
                      <a:pt x="1790" y="4189"/>
                    </a:lnTo>
                    <a:lnTo>
                      <a:pt x="1801" y="4181"/>
                    </a:lnTo>
                    <a:lnTo>
                      <a:pt x="1814" y="4174"/>
                    </a:lnTo>
                    <a:lnTo>
                      <a:pt x="1830" y="4168"/>
                    </a:lnTo>
                    <a:lnTo>
                      <a:pt x="1847" y="4162"/>
                    </a:lnTo>
                    <a:lnTo>
                      <a:pt x="1865" y="4157"/>
                    </a:lnTo>
                    <a:lnTo>
                      <a:pt x="1886" y="4153"/>
                    </a:lnTo>
                    <a:lnTo>
                      <a:pt x="1908" y="4149"/>
                    </a:lnTo>
                    <a:lnTo>
                      <a:pt x="1908" y="4149"/>
                    </a:lnTo>
                    <a:lnTo>
                      <a:pt x="1943" y="4145"/>
                    </a:lnTo>
                    <a:lnTo>
                      <a:pt x="1987" y="4142"/>
                    </a:lnTo>
                    <a:lnTo>
                      <a:pt x="2038" y="4140"/>
                    </a:lnTo>
                    <a:lnTo>
                      <a:pt x="2098" y="4138"/>
                    </a:lnTo>
                    <a:lnTo>
                      <a:pt x="2161" y="4137"/>
                    </a:lnTo>
                    <a:lnTo>
                      <a:pt x="2231" y="4137"/>
                    </a:lnTo>
                    <a:lnTo>
                      <a:pt x="2378" y="4138"/>
                    </a:lnTo>
                    <a:lnTo>
                      <a:pt x="2531" y="4140"/>
                    </a:lnTo>
                    <a:lnTo>
                      <a:pt x="2682" y="4142"/>
                    </a:lnTo>
                    <a:lnTo>
                      <a:pt x="2821" y="4145"/>
                    </a:lnTo>
                    <a:lnTo>
                      <a:pt x="2941" y="4146"/>
                    </a:lnTo>
                    <a:lnTo>
                      <a:pt x="2941" y="4146"/>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5" name="ïsḷíḑé">
                <a:extLst>
                  <a:ext uri="{FF2B5EF4-FFF2-40B4-BE49-F238E27FC236}">
                    <a16:creationId xmlns:a16="http://schemas.microsoft.com/office/drawing/2014/main" id="{85E15CE1-8FF1-49D9-9E65-0B409E0E41D5}"/>
                  </a:ext>
                </a:extLst>
              </p:cNvPr>
              <p:cNvSpPr/>
              <p:nvPr/>
            </p:nvSpPr>
            <p:spPr bwMode="auto">
              <a:xfrm rot="18900000">
                <a:off x="2122673" y="2514131"/>
                <a:ext cx="824276" cy="1468633"/>
              </a:xfrm>
              <a:custGeom>
                <a:avLst/>
                <a:gdLst>
                  <a:gd name="T0" fmla="*/ 9 w 2955"/>
                  <a:gd name="T1" fmla="*/ 4227 h 5268"/>
                  <a:gd name="T2" fmla="*/ 930 w 2955"/>
                  <a:gd name="T3" fmla="*/ 4233 h 5268"/>
                  <a:gd name="T4" fmla="*/ 1114 w 2955"/>
                  <a:gd name="T5" fmla="*/ 4310 h 5268"/>
                  <a:gd name="T6" fmla="*/ 1132 w 2955"/>
                  <a:gd name="T7" fmla="*/ 4466 h 5268"/>
                  <a:gd name="T8" fmla="*/ 1005 w 2955"/>
                  <a:gd name="T9" fmla="*/ 4767 h 5268"/>
                  <a:gd name="T10" fmla="*/ 1019 w 2955"/>
                  <a:gd name="T11" fmla="*/ 5075 h 5268"/>
                  <a:gd name="T12" fmla="*/ 1211 w 2955"/>
                  <a:gd name="T13" fmla="*/ 5238 h 5268"/>
                  <a:gd name="T14" fmla="*/ 1476 w 2955"/>
                  <a:gd name="T15" fmla="*/ 5262 h 5268"/>
                  <a:gd name="T16" fmla="*/ 1748 w 2955"/>
                  <a:gd name="T17" fmla="*/ 5156 h 5268"/>
                  <a:gd name="T18" fmla="*/ 1875 w 2955"/>
                  <a:gd name="T19" fmla="*/ 4925 h 5268"/>
                  <a:gd name="T20" fmla="*/ 1826 w 2955"/>
                  <a:gd name="T21" fmla="*/ 4608 h 5268"/>
                  <a:gd name="T22" fmla="*/ 1731 w 2955"/>
                  <a:gd name="T23" fmla="*/ 4351 h 5268"/>
                  <a:gd name="T24" fmla="*/ 1857 w 2955"/>
                  <a:gd name="T25" fmla="*/ 4257 h 5268"/>
                  <a:gd name="T26" fmla="*/ 2415 w 2955"/>
                  <a:gd name="T27" fmla="*/ 4211 h 5268"/>
                  <a:gd name="T28" fmla="*/ 2955 w 2955"/>
                  <a:gd name="T29" fmla="*/ 3614 h 5268"/>
                  <a:gd name="T30" fmla="*/ 2911 w 2955"/>
                  <a:gd name="T31" fmla="*/ 3135 h 5268"/>
                  <a:gd name="T32" fmla="*/ 2838 w 2955"/>
                  <a:gd name="T33" fmla="*/ 3052 h 5268"/>
                  <a:gd name="T34" fmla="*/ 2543 w 2955"/>
                  <a:gd name="T35" fmla="*/ 3165 h 5268"/>
                  <a:gd name="T36" fmla="*/ 2242 w 2955"/>
                  <a:gd name="T37" fmla="*/ 3186 h 5268"/>
                  <a:gd name="T38" fmla="*/ 2039 w 2955"/>
                  <a:gd name="T39" fmla="*/ 3068 h 5268"/>
                  <a:gd name="T40" fmla="*/ 1925 w 2955"/>
                  <a:gd name="T41" fmla="*/ 2850 h 5268"/>
                  <a:gd name="T42" fmla="*/ 1899 w 2955"/>
                  <a:gd name="T43" fmla="*/ 2624 h 5268"/>
                  <a:gd name="T44" fmla="*/ 1945 w 2955"/>
                  <a:gd name="T45" fmla="*/ 2418 h 5268"/>
                  <a:gd name="T46" fmla="*/ 2052 w 2955"/>
                  <a:gd name="T47" fmla="*/ 2285 h 5268"/>
                  <a:gd name="T48" fmla="*/ 2285 w 2955"/>
                  <a:gd name="T49" fmla="*/ 2209 h 5268"/>
                  <a:gd name="T50" fmla="*/ 2675 w 2955"/>
                  <a:gd name="T51" fmla="*/ 2307 h 5268"/>
                  <a:gd name="T52" fmla="*/ 2842 w 2955"/>
                  <a:gd name="T53" fmla="*/ 2362 h 5268"/>
                  <a:gd name="T54" fmla="*/ 2926 w 2955"/>
                  <a:gd name="T55" fmla="*/ 2255 h 5268"/>
                  <a:gd name="T56" fmla="*/ 2945 w 2955"/>
                  <a:gd name="T57" fmla="*/ 1501 h 5268"/>
                  <a:gd name="T58" fmla="*/ 2234 w 2955"/>
                  <a:gd name="T59" fmla="*/ 1365 h 5268"/>
                  <a:gd name="T60" fmla="*/ 1846 w 2955"/>
                  <a:gd name="T61" fmla="*/ 1292 h 5268"/>
                  <a:gd name="T62" fmla="*/ 1746 w 2955"/>
                  <a:gd name="T63" fmla="*/ 1207 h 5268"/>
                  <a:gd name="T64" fmla="*/ 1740 w 2955"/>
                  <a:gd name="T65" fmla="*/ 1057 h 5268"/>
                  <a:gd name="T66" fmla="*/ 1919 w 2955"/>
                  <a:gd name="T67" fmla="*/ 738 h 5268"/>
                  <a:gd name="T68" fmla="*/ 1976 w 2955"/>
                  <a:gd name="T69" fmla="*/ 493 h 5268"/>
                  <a:gd name="T70" fmla="*/ 1871 w 2955"/>
                  <a:gd name="T71" fmla="*/ 210 h 5268"/>
                  <a:gd name="T72" fmla="*/ 1657 w 2955"/>
                  <a:gd name="T73" fmla="*/ 44 h 5268"/>
                  <a:gd name="T74" fmla="*/ 1396 w 2955"/>
                  <a:gd name="T75" fmla="*/ 1 h 5268"/>
                  <a:gd name="T76" fmla="*/ 1152 w 2955"/>
                  <a:gd name="T77" fmla="*/ 92 h 5268"/>
                  <a:gd name="T78" fmla="*/ 988 w 2955"/>
                  <a:gd name="T79" fmla="*/ 325 h 5268"/>
                  <a:gd name="T80" fmla="*/ 963 w 2955"/>
                  <a:gd name="T81" fmla="*/ 628 h 5268"/>
                  <a:gd name="T82" fmla="*/ 1134 w 2955"/>
                  <a:gd name="T83" fmla="*/ 952 h 5268"/>
                  <a:gd name="T84" fmla="*/ 1174 w 2955"/>
                  <a:gd name="T85" fmla="*/ 1139 h 5268"/>
                  <a:gd name="T86" fmla="*/ 1093 w 2955"/>
                  <a:gd name="T87" fmla="*/ 1251 h 5268"/>
                  <a:gd name="T88" fmla="*/ 854 w 2955"/>
                  <a:gd name="T89" fmla="*/ 1333 h 5268"/>
                  <a:gd name="T90" fmla="*/ 60 w 2955"/>
                  <a:gd name="T91" fmla="*/ 1329 h 5268"/>
                  <a:gd name="T92" fmla="*/ 74 w 2955"/>
                  <a:gd name="T93" fmla="*/ 2334 h 5268"/>
                  <a:gd name="T94" fmla="*/ 121 w 2955"/>
                  <a:gd name="T95" fmla="*/ 2467 h 5268"/>
                  <a:gd name="T96" fmla="*/ 253 w 2955"/>
                  <a:gd name="T97" fmla="*/ 2462 h 5268"/>
                  <a:gd name="T98" fmla="*/ 610 w 2955"/>
                  <a:gd name="T99" fmla="*/ 2301 h 5268"/>
                  <a:gd name="T100" fmla="*/ 869 w 2955"/>
                  <a:gd name="T101" fmla="*/ 2316 h 5268"/>
                  <a:gd name="T102" fmla="*/ 1068 w 2955"/>
                  <a:gd name="T103" fmla="*/ 2464 h 5268"/>
                  <a:gd name="T104" fmla="*/ 1153 w 2955"/>
                  <a:gd name="T105" fmla="*/ 2692 h 5268"/>
                  <a:gd name="T106" fmla="*/ 1133 w 2955"/>
                  <a:gd name="T107" fmla="*/ 2943 h 5268"/>
                  <a:gd name="T108" fmla="*/ 1013 w 2955"/>
                  <a:gd name="T109" fmla="*/ 3160 h 5268"/>
                  <a:gd name="T110" fmla="*/ 801 w 2955"/>
                  <a:gd name="T111" fmla="*/ 3284 h 5268"/>
                  <a:gd name="T112" fmla="*/ 540 w 2955"/>
                  <a:gd name="T113" fmla="*/ 3275 h 5268"/>
                  <a:gd name="T114" fmla="*/ 283 w 2955"/>
                  <a:gd name="T115" fmla="*/ 3125 h 5268"/>
                  <a:gd name="T116" fmla="*/ 145 w 2955"/>
                  <a:gd name="T117" fmla="*/ 3062 h 5268"/>
                  <a:gd name="T118" fmla="*/ 68 w 2955"/>
                  <a:gd name="T119" fmla="*/ 3134 h 5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5" h="5268">
                    <a:moveTo>
                      <a:pt x="13" y="3412"/>
                    </a:moveTo>
                    <a:lnTo>
                      <a:pt x="13" y="3412"/>
                    </a:lnTo>
                    <a:lnTo>
                      <a:pt x="9" y="3454"/>
                    </a:lnTo>
                    <a:lnTo>
                      <a:pt x="6" y="3497"/>
                    </a:lnTo>
                    <a:lnTo>
                      <a:pt x="2" y="3590"/>
                    </a:lnTo>
                    <a:lnTo>
                      <a:pt x="0" y="3688"/>
                    </a:lnTo>
                    <a:lnTo>
                      <a:pt x="0" y="3790"/>
                    </a:lnTo>
                    <a:lnTo>
                      <a:pt x="1" y="3895"/>
                    </a:lnTo>
                    <a:lnTo>
                      <a:pt x="3" y="4004"/>
                    </a:lnTo>
                    <a:lnTo>
                      <a:pt x="5" y="4115"/>
                    </a:lnTo>
                    <a:lnTo>
                      <a:pt x="9" y="4227"/>
                    </a:lnTo>
                    <a:lnTo>
                      <a:pt x="9" y="4227"/>
                    </a:lnTo>
                    <a:lnTo>
                      <a:pt x="163" y="4223"/>
                    </a:lnTo>
                    <a:lnTo>
                      <a:pt x="328" y="4220"/>
                    </a:lnTo>
                    <a:lnTo>
                      <a:pt x="495" y="4217"/>
                    </a:lnTo>
                    <a:lnTo>
                      <a:pt x="578" y="4217"/>
                    </a:lnTo>
                    <a:lnTo>
                      <a:pt x="658" y="4218"/>
                    </a:lnTo>
                    <a:lnTo>
                      <a:pt x="733" y="4220"/>
                    </a:lnTo>
                    <a:lnTo>
                      <a:pt x="805" y="4223"/>
                    </a:lnTo>
                    <a:lnTo>
                      <a:pt x="870" y="4227"/>
                    </a:lnTo>
                    <a:lnTo>
                      <a:pt x="902" y="4230"/>
                    </a:lnTo>
                    <a:lnTo>
                      <a:pt x="930" y="4233"/>
                    </a:lnTo>
                    <a:lnTo>
                      <a:pt x="957" y="4237"/>
                    </a:lnTo>
                    <a:lnTo>
                      <a:pt x="982" y="4241"/>
                    </a:lnTo>
                    <a:lnTo>
                      <a:pt x="1004" y="4246"/>
                    </a:lnTo>
                    <a:lnTo>
                      <a:pt x="1025" y="4251"/>
                    </a:lnTo>
                    <a:lnTo>
                      <a:pt x="1044" y="4257"/>
                    </a:lnTo>
                    <a:lnTo>
                      <a:pt x="1059" y="4263"/>
                    </a:lnTo>
                    <a:lnTo>
                      <a:pt x="1072" y="4270"/>
                    </a:lnTo>
                    <a:lnTo>
                      <a:pt x="1082" y="4277"/>
                    </a:lnTo>
                    <a:lnTo>
                      <a:pt x="1082" y="4277"/>
                    </a:lnTo>
                    <a:lnTo>
                      <a:pt x="1099" y="4293"/>
                    </a:lnTo>
                    <a:lnTo>
                      <a:pt x="1114" y="4310"/>
                    </a:lnTo>
                    <a:lnTo>
                      <a:pt x="1126" y="4325"/>
                    </a:lnTo>
                    <a:lnTo>
                      <a:pt x="1135" y="4340"/>
                    </a:lnTo>
                    <a:lnTo>
                      <a:pt x="1142" y="4354"/>
                    </a:lnTo>
                    <a:lnTo>
                      <a:pt x="1147" y="4368"/>
                    </a:lnTo>
                    <a:lnTo>
                      <a:pt x="1150" y="4381"/>
                    </a:lnTo>
                    <a:lnTo>
                      <a:pt x="1151" y="4395"/>
                    </a:lnTo>
                    <a:lnTo>
                      <a:pt x="1150" y="4409"/>
                    </a:lnTo>
                    <a:lnTo>
                      <a:pt x="1148" y="4422"/>
                    </a:lnTo>
                    <a:lnTo>
                      <a:pt x="1144" y="4436"/>
                    </a:lnTo>
                    <a:lnTo>
                      <a:pt x="1139" y="4451"/>
                    </a:lnTo>
                    <a:lnTo>
                      <a:pt x="1132" y="4466"/>
                    </a:lnTo>
                    <a:lnTo>
                      <a:pt x="1125" y="4481"/>
                    </a:lnTo>
                    <a:lnTo>
                      <a:pt x="1108" y="4513"/>
                    </a:lnTo>
                    <a:lnTo>
                      <a:pt x="1088" y="4548"/>
                    </a:lnTo>
                    <a:lnTo>
                      <a:pt x="1068" y="4587"/>
                    </a:lnTo>
                    <a:lnTo>
                      <a:pt x="1058" y="4609"/>
                    </a:lnTo>
                    <a:lnTo>
                      <a:pt x="1048" y="4631"/>
                    </a:lnTo>
                    <a:lnTo>
                      <a:pt x="1038" y="4655"/>
                    </a:lnTo>
                    <a:lnTo>
                      <a:pt x="1028" y="4680"/>
                    </a:lnTo>
                    <a:lnTo>
                      <a:pt x="1020" y="4707"/>
                    </a:lnTo>
                    <a:lnTo>
                      <a:pt x="1012" y="4737"/>
                    </a:lnTo>
                    <a:lnTo>
                      <a:pt x="1005" y="4767"/>
                    </a:lnTo>
                    <a:lnTo>
                      <a:pt x="1000" y="4799"/>
                    </a:lnTo>
                    <a:lnTo>
                      <a:pt x="995" y="4833"/>
                    </a:lnTo>
                    <a:lnTo>
                      <a:pt x="992" y="4870"/>
                    </a:lnTo>
                    <a:lnTo>
                      <a:pt x="991" y="4909"/>
                    </a:lnTo>
                    <a:lnTo>
                      <a:pt x="991" y="4949"/>
                    </a:lnTo>
                    <a:lnTo>
                      <a:pt x="991" y="4949"/>
                    </a:lnTo>
                    <a:lnTo>
                      <a:pt x="993" y="4978"/>
                    </a:lnTo>
                    <a:lnTo>
                      <a:pt x="997" y="5004"/>
                    </a:lnTo>
                    <a:lnTo>
                      <a:pt x="1002" y="5029"/>
                    </a:lnTo>
                    <a:lnTo>
                      <a:pt x="1010" y="5053"/>
                    </a:lnTo>
                    <a:lnTo>
                      <a:pt x="1019" y="5075"/>
                    </a:lnTo>
                    <a:lnTo>
                      <a:pt x="1030" y="5096"/>
                    </a:lnTo>
                    <a:lnTo>
                      <a:pt x="1043" y="5117"/>
                    </a:lnTo>
                    <a:lnTo>
                      <a:pt x="1057" y="5135"/>
                    </a:lnTo>
                    <a:lnTo>
                      <a:pt x="1072" y="5152"/>
                    </a:lnTo>
                    <a:lnTo>
                      <a:pt x="1089" y="5168"/>
                    </a:lnTo>
                    <a:lnTo>
                      <a:pt x="1106" y="5183"/>
                    </a:lnTo>
                    <a:lnTo>
                      <a:pt x="1125" y="5196"/>
                    </a:lnTo>
                    <a:lnTo>
                      <a:pt x="1145" y="5209"/>
                    </a:lnTo>
                    <a:lnTo>
                      <a:pt x="1166" y="5220"/>
                    </a:lnTo>
                    <a:lnTo>
                      <a:pt x="1189" y="5229"/>
                    </a:lnTo>
                    <a:lnTo>
                      <a:pt x="1211" y="5238"/>
                    </a:lnTo>
                    <a:lnTo>
                      <a:pt x="1211" y="5238"/>
                    </a:lnTo>
                    <a:lnTo>
                      <a:pt x="1235" y="5247"/>
                    </a:lnTo>
                    <a:lnTo>
                      <a:pt x="1260" y="5253"/>
                    </a:lnTo>
                    <a:lnTo>
                      <a:pt x="1286" y="5259"/>
                    </a:lnTo>
                    <a:lnTo>
                      <a:pt x="1313" y="5263"/>
                    </a:lnTo>
                    <a:lnTo>
                      <a:pt x="1339" y="5265"/>
                    </a:lnTo>
                    <a:lnTo>
                      <a:pt x="1366" y="5267"/>
                    </a:lnTo>
                    <a:lnTo>
                      <a:pt x="1393" y="5268"/>
                    </a:lnTo>
                    <a:lnTo>
                      <a:pt x="1420" y="5267"/>
                    </a:lnTo>
                    <a:lnTo>
                      <a:pt x="1448" y="5265"/>
                    </a:lnTo>
                    <a:lnTo>
                      <a:pt x="1476" y="5262"/>
                    </a:lnTo>
                    <a:lnTo>
                      <a:pt x="1503" y="5258"/>
                    </a:lnTo>
                    <a:lnTo>
                      <a:pt x="1530" y="5253"/>
                    </a:lnTo>
                    <a:lnTo>
                      <a:pt x="1556" y="5247"/>
                    </a:lnTo>
                    <a:lnTo>
                      <a:pt x="1584" y="5238"/>
                    </a:lnTo>
                    <a:lnTo>
                      <a:pt x="1609" y="5230"/>
                    </a:lnTo>
                    <a:lnTo>
                      <a:pt x="1634" y="5220"/>
                    </a:lnTo>
                    <a:lnTo>
                      <a:pt x="1659" y="5210"/>
                    </a:lnTo>
                    <a:lnTo>
                      <a:pt x="1682" y="5198"/>
                    </a:lnTo>
                    <a:lnTo>
                      <a:pt x="1706" y="5185"/>
                    </a:lnTo>
                    <a:lnTo>
                      <a:pt x="1727" y="5171"/>
                    </a:lnTo>
                    <a:lnTo>
                      <a:pt x="1748" y="5156"/>
                    </a:lnTo>
                    <a:lnTo>
                      <a:pt x="1767" y="5140"/>
                    </a:lnTo>
                    <a:lnTo>
                      <a:pt x="1785" y="5124"/>
                    </a:lnTo>
                    <a:lnTo>
                      <a:pt x="1802" y="5105"/>
                    </a:lnTo>
                    <a:lnTo>
                      <a:pt x="1817" y="5086"/>
                    </a:lnTo>
                    <a:lnTo>
                      <a:pt x="1831" y="5066"/>
                    </a:lnTo>
                    <a:lnTo>
                      <a:pt x="1844" y="5045"/>
                    </a:lnTo>
                    <a:lnTo>
                      <a:pt x="1854" y="5023"/>
                    </a:lnTo>
                    <a:lnTo>
                      <a:pt x="1862" y="5000"/>
                    </a:lnTo>
                    <a:lnTo>
                      <a:pt x="1868" y="4975"/>
                    </a:lnTo>
                    <a:lnTo>
                      <a:pt x="1873" y="4951"/>
                    </a:lnTo>
                    <a:lnTo>
                      <a:pt x="1875" y="4925"/>
                    </a:lnTo>
                    <a:lnTo>
                      <a:pt x="1875" y="4925"/>
                    </a:lnTo>
                    <a:lnTo>
                      <a:pt x="1875" y="4886"/>
                    </a:lnTo>
                    <a:lnTo>
                      <a:pt x="1874" y="4850"/>
                    </a:lnTo>
                    <a:lnTo>
                      <a:pt x="1872" y="4814"/>
                    </a:lnTo>
                    <a:lnTo>
                      <a:pt x="1868" y="4780"/>
                    </a:lnTo>
                    <a:lnTo>
                      <a:pt x="1864" y="4748"/>
                    </a:lnTo>
                    <a:lnTo>
                      <a:pt x="1858" y="4717"/>
                    </a:lnTo>
                    <a:lnTo>
                      <a:pt x="1851" y="4687"/>
                    </a:lnTo>
                    <a:lnTo>
                      <a:pt x="1844" y="4659"/>
                    </a:lnTo>
                    <a:lnTo>
                      <a:pt x="1834" y="4633"/>
                    </a:lnTo>
                    <a:lnTo>
                      <a:pt x="1826" y="4608"/>
                    </a:lnTo>
                    <a:lnTo>
                      <a:pt x="1817" y="4584"/>
                    </a:lnTo>
                    <a:lnTo>
                      <a:pt x="1808" y="4560"/>
                    </a:lnTo>
                    <a:lnTo>
                      <a:pt x="1789" y="4518"/>
                    </a:lnTo>
                    <a:lnTo>
                      <a:pt x="1772" y="4480"/>
                    </a:lnTo>
                    <a:lnTo>
                      <a:pt x="1756" y="4446"/>
                    </a:lnTo>
                    <a:lnTo>
                      <a:pt x="1743" y="4414"/>
                    </a:lnTo>
                    <a:lnTo>
                      <a:pt x="1738" y="4400"/>
                    </a:lnTo>
                    <a:lnTo>
                      <a:pt x="1734" y="4387"/>
                    </a:lnTo>
                    <a:lnTo>
                      <a:pt x="1732" y="4374"/>
                    </a:lnTo>
                    <a:lnTo>
                      <a:pt x="1730" y="4362"/>
                    </a:lnTo>
                    <a:lnTo>
                      <a:pt x="1731" y="4351"/>
                    </a:lnTo>
                    <a:lnTo>
                      <a:pt x="1733" y="4340"/>
                    </a:lnTo>
                    <a:lnTo>
                      <a:pt x="1737" y="4330"/>
                    </a:lnTo>
                    <a:lnTo>
                      <a:pt x="1742" y="4320"/>
                    </a:lnTo>
                    <a:lnTo>
                      <a:pt x="1750" y="4310"/>
                    </a:lnTo>
                    <a:lnTo>
                      <a:pt x="1760" y="4300"/>
                    </a:lnTo>
                    <a:lnTo>
                      <a:pt x="1772" y="4291"/>
                    </a:lnTo>
                    <a:lnTo>
                      <a:pt x="1787" y="4283"/>
                    </a:lnTo>
                    <a:lnTo>
                      <a:pt x="1787" y="4283"/>
                    </a:lnTo>
                    <a:lnTo>
                      <a:pt x="1808" y="4273"/>
                    </a:lnTo>
                    <a:lnTo>
                      <a:pt x="1831" y="4265"/>
                    </a:lnTo>
                    <a:lnTo>
                      <a:pt x="1857" y="4257"/>
                    </a:lnTo>
                    <a:lnTo>
                      <a:pt x="1884" y="4249"/>
                    </a:lnTo>
                    <a:lnTo>
                      <a:pt x="1914" y="4243"/>
                    </a:lnTo>
                    <a:lnTo>
                      <a:pt x="1945" y="4237"/>
                    </a:lnTo>
                    <a:lnTo>
                      <a:pt x="1979" y="4232"/>
                    </a:lnTo>
                    <a:lnTo>
                      <a:pt x="2013" y="4228"/>
                    </a:lnTo>
                    <a:lnTo>
                      <a:pt x="2049" y="4224"/>
                    </a:lnTo>
                    <a:lnTo>
                      <a:pt x="2086" y="4221"/>
                    </a:lnTo>
                    <a:lnTo>
                      <a:pt x="2165" y="4216"/>
                    </a:lnTo>
                    <a:lnTo>
                      <a:pt x="2247" y="4213"/>
                    </a:lnTo>
                    <a:lnTo>
                      <a:pt x="2330" y="4211"/>
                    </a:lnTo>
                    <a:lnTo>
                      <a:pt x="2415" y="4211"/>
                    </a:lnTo>
                    <a:lnTo>
                      <a:pt x="2499" y="4212"/>
                    </a:lnTo>
                    <a:lnTo>
                      <a:pt x="2582" y="4214"/>
                    </a:lnTo>
                    <a:lnTo>
                      <a:pt x="2663" y="4217"/>
                    </a:lnTo>
                    <a:lnTo>
                      <a:pt x="2812" y="4223"/>
                    </a:lnTo>
                    <a:lnTo>
                      <a:pt x="2936" y="4229"/>
                    </a:lnTo>
                    <a:lnTo>
                      <a:pt x="2936" y="4229"/>
                    </a:lnTo>
                    <a:lnTo>
                      <a:pt x="2944" y="4047"/>
                    </a:lnTo>
                    <a:lnTo>
                      <a:pt x="2951" y="3868"/>
                    </a:lnTo>
                    <a:lnTo>
                      <a:pt x="2953" y="3781"/>
                    </a:lnTo>
                    <a:lnTo>
                      <a:pt x="2954" y="3696"/>
                    </a:lnTo>
                    <a:lnTo>
                      <a:pt x="2955" y="3614"/>
                    </a:lnTo>
                    <a:lnTo>
                      <a:pt x="2954" y="3536"/>
                    </a:lnTo>
                    <a:lnTo>
                      <a:pt x="2952" y="3461"/>
                    </a:lnTo>
                    <a:lnTo>
                      <a:pt x="2949" y="3390"/>
                    </a:lnTo>
                    <a:lnTo>
                      <a:pt x="2944" y="3323"/>
                    </a:lnTo>
                    <a:lnTo>
                      <a:pt x="2941" y="3292"/>
                    </a:lnTo>
                    <a:lnTo>
                      <a:pt x="2937" y="3263"/>
                    </a:lnTo>
                    <a:lnTo>
                      <a:pt x="2933" y="3233"/>
                    </a:lnTo>
                    <a:lnTo>
                      <a:pt x="2929" y="3206"/>
                    </a:lnTo>
                    <a:lnTo>
                      <a:pt x="2923" y="3181"/>
                    </a:lnTo>
                    <a:lnTo>
                      <a:pt x="2918" y="3157"/>
                    </a:lnTo>
                    <a:lnTo>
                      <a:pt x="2911" y="3135"/>
                    </a:lnTo>
                    <a:lnTo>
                      <a:pt x="2903" y="3114"/>
                    </a:lnTo>
                    <a:lnTo>
                      <a:pt x="2896" y="3094"/>
                    </a:lnTo>
                    <a:lnTo>
                      <a:pt x="2888" y="3077"/>
                    </a:lnTo>
                    <a:lnTo>
                      <a:pt x="2888" y="3077"/>
                    </a:lnTo>
                    <a:lnTo>
                      <a:pt x="2883" y="3069"/>
                    </a:lnTo>
                    <a:lnTo>
                      <a:pt x="2877" y="3062"/>
                    </a:lnTo>
                    <a:lnTo>
                      <a:pt x="2870" y="3057"/>
                    </a:lnTo>
                    <a:lnTo>
                      <a:pt x="2863" y="3053"/>
                    </a:lnTo>
                    <a:lnTo>
                      <a:pt x="2856" y="3052"/>
                    </a:lnTo>
                    <a:lnTo>
                      <a:pt x="2847" y="3051"/>
                    </a:lnTo>
                    <a:lnTo>
                      <a:pt x="2838" y="3052"/>
                    </a:lnTo>
                    <a:lnTo>
                      <a:pt x="2828" y="3054"/>
                    </a:lnTo>
                    <a:lnTo>
                      <a:pt x="2817" y="3057"/>
                    </a:lnTo>
                    <a:lnTo>
                      <a:pt x="2806" y="3061"/>
                    </a:lnTo>
                    <a:lnTo>
                      <a:pt x="2780" y="3072"/>
                    </a:lnTo>
                    <a:lnTo>
                      <a:pt x="2717" y="3101"/>
                    </a:lnTo>
                    <a:lnTo>
                      <a:pt x="2681" y="3118"/>
                    </a:lnTo>
                    <a:lnTo>
                      <a:pt x="2638" y="3135"/>
                    </a:lnTo>
                    <a:lnTo>
                      <a:pt x="2616" y="3143"/>
                    </a:lnTo>
                    <a:lnTo>
                      <a:pt x="2593" y="3150"/>
                    </a:lnTo>
                    <a:lnTo>
                      <a:pt x="2568" y="3158"/>
                    </a:lnTo>
                    <a:lnTo>
                      <a:pt x="2543" y="3165"/>
                    </a:lnTo>
                    <a:lnTo>
                      <a:pt x="2516" y="3171"/>
                    </a:lnTo>
                    <a:lnTo>
                      <a:pt x="2486" y="3177"/>
                    </a:lnTo>
                    <a:lnTo>
                      <a:pt x="2457" y="3182"/>
                    </a:lnTo>
                    <a:lnTo>
                      <a:pt x="2426" y="3186"/>
                    </a:lnTo>
                    <a:lnTo>
                      <a:pt x="2394" y="3189"/>
                    </a:lnTo>
                    <a:lnTo>
                      <a:pt x="2359" y="3191"/>
                    </a:lnTo>
                    <a:lnTo>
                      <a:pt x="2324" y="3191"/>
                    </a:lnTo>
                    <a:lnTo>
                      <a:pt x="2288" y="3191"/>
                    </a:lnTo>
                    <a:lnTo>
                      <a:pt x="2288" y="3191"/>
                    </a:lnTo>
                    <a:lnTo>
                      <a:pt x="2265" y="3189"/>
                    </a:lnTo>
                    <a:lnTo>
                      <a:pt x="2242" y="3186"/>
                    </a:lnTo>
                    <a:lnTo>
                      <a:pt x="2219" y="3181"/>
                    </a:lnTo>
                    <a:lnTo>
                      <a:pt x="2198" y="3175"/>
                    </a:lnTo>
                    <a:lnTo>
                      <a:pt x="2178" y="3168"/>
                    </a:lnTo>
                    <a:lnTo>
                      <a:pt x="2158" y="3160"/>
                    </a:lnTo>
                    <a:lnTo>
                      <a:pt x="2139" y="3150"/>
                    </a:lnTo>
                    <a:lnTo>
                      <a:pt x="2120" y="3139"/>
                    </a:lnTo>
                    <a:lnTo>
                      <a:pt x="2102" y="3127"/>
                    </a:lnTo>
                    <a:lnTo>
                      <a:pt x="2085" y="3114"/>
                    </a:lnTo>
                    <a:lnTo>
                      <a:pt x="2069" y="3099"/>
                    </a:lnTo>
                    <a:lnTo>
                      <a:pt x="2054" y="3084"/>
                    </a:lnTo>
                    <a:lnTo>
                      <a:pt x="2039" y="3068"/>
                    </a:lnTo>
                    <a:lnTo>
                      <a:pt x="2025" y="3051"/>
                    </a:lnTo>
                    <a:lnTo>
                      <a:pt x="2012" y="3034"/>
                    </a:lnTo>
                    <a:lnTo>
                      <a:pt x="1999" y="3016"/>
                    </a:lnTo>
                    <a:lnTo>
                      <a:pt x="1988" y="2997"/>
                    </a:lnTo>
                    <a:lnTo>
                      <a:pt x="1977" y="2977"/>
                    </a:lnTo>
                    <a:lnTo>
                      <a:pt x="1965" y="2956"/>
                    </a:lnTo>
                    <a:lnTo>
                      <a:pt x="1956" y="2936"/>
                    </a:lnTo>
                    <a:lnTo>
                      <a:pt x="1947" y="2915"/>
                    </a:lnTo>
                    <a:lnTo>
                      <a:pt x="1939" y="2894"/>
                    </a:lnTo>
                    <a:lnTo>
                      <a:pt x="1931" y="2872"/>
                    </a:lnTo>
                    <a:lnTo>
                      <a:pt x="1925" y="2850"/>
                    </a:lnTo>
                    <a:lnTo>
                      <a:pt x="1919" y="2827"/>
                    </a:lnTo>
                    <a:lnTo>
                      <a:pt x="1914" y="2805"/>
                    </a:lnTo>
                    <a:lnTo>
                      <a:pt x="1909" y="2782"/>
                    </a:lnTo>
                    <a:lnTo>
                      <a:pt x="1906" y="2760"/>
                    </a:lnTo>
                    <a:lnTo>
                      <a:pt x="1903" y="2737"/>
                    </a:lnTo>
                    <a:lnTo>
                      <a:pt x="1901" y="2715"/>
                    </a:lnTo>
                    <a:lnTo>
                      <a:pt x="1899" y="2692"/>
                    </a:lnTo>
                    <a:lnTo>
                      <a:pt x="1899" y="2670"/>
                    </a:lnTo>
                    <a:lnTo>
                      <a:pt x="1899" y="2670"/>
                    </a:lnTo>
                    <a:lnTo>
                      <a:pt x="1899" y="2647"/>
                    </a:lnTo>
                    <a:lnTo>
                      <a:pt x="1899" y="2624"/>
                    </a:lnTo>
                    <a:lnTo>
                      <a:pt x="1900" y="2603"/>
                    </a:lnTo>
                    <a:lnTo>
                      <a:pt x="1902" y="2582"/>
                    </a:lnTo>
                    <a:lnTo>
                      <a:pt x="1905" y="2560"/>
                    </a:lnTo>
                    <a:lnTo>
                      <a:pt x="1908" y="2541"/>
                    </a:lnTo>
                    <a:lnTo>
                      <a:pt x="1912" y="2522"/>
                    </a:lnTo>
                    <a:lnTo>
                      <a:pt x="1916" y="2503"/>
                    </a:lnTo>
                    <a:lnTo>
                      <a:pt x="1921" y="2485"/>
                    </a:lnTo>
                    <a:lnTo>
                      <a:pt x="1926" y="2468"/>
                    </a:lnTo>
                    <a:lnTo>
                      <a:pt x="1932" y="2451"/>
                    </a:lnTo>
                    <a:lnTo>
                      <a:pt x="1938" y="2435"/>
                    </a:lnTo>
                    <a:lnTo>
                      <a:pt x="1945" y="2418"/>
                    </a:lnTo>
                    <a:lnTo>
                      <a:pt x="1952" y="2404"/>
                    </a:lnTo>
                    <a:lnTo>
                      <a:pt x="1960" y="2389"/>
                    </a:lnTo>
                    <a:lnTo>
                      <a:pt x="1968" y="2375"/>
                    </a:lnTo>
                    <a:lnTo>
                      <a:pt x="1978" y="2362"/>
                    </a:lnTo>
                    <a:lnTo>
                      <a:pt x="1988" y="2350"/>
                    </a:lnTo>
                    <a:lnTo>
                      <a:pt x="1997" y="2338"/>
                    </a:lnTo>
                    <a:lnTo>
                      <a:pt x="2007" y="2326"/>
                    </a:lnTo>
                    <a:lnTo>
                      <a:pt x="2018" y="2315"/>
                    </a:lnTo>
                    <a:lnTo>
                      <a:pt x="2029" y="2305"/>
                    </a:lnTo>
                    <a:lnTo>
                      <a:pt x="2040" y="2294"/>
                    </a:lnTo>
                    <a:lnTo>
                      <a:pt x="2052" y="2285"/>
                    </a:lnTo>
                    <a:lnTo>
                      <a:pt x="2064" y="2276"/>
                    </a:lnTo>
                    <a:lnTo>
                      <a:pt x="2077" y="2268"/>
                    </a:lnTo>
                    <a:lnTo>
                      <a:pt x="2089" y="2261"/>
                    </a:lnTo>
                    <a:lnTo>
                      <a:pt x="2103" y="2253"/>
                    </a:lnTo>
                    <a:lnTo>
                      <a:pt x="2117" y="2247"/>
                    </a:lnTo>
                    <a:lnTo>
                      <a:pt x="2131" y="2241"/>
                    </a:lnTo>
                    <a:lnTo>
                      <a:pt x="2159" y="2231"/>
                    </a:lnTo>
                    <a:lnTo>
                      <a:pt x="2189" y="2222"/>
                    </a:lnTo>
                    <a:lnTo>
                      <a:pt x="2220" y="2216"/>
                    </a:lnTo>
                    <a:lnTo>
                      <a:pt x="2252" y="2212"/>
                    </a:lnTo>
                    <a:lnTo>
                      <a:pt x="2285" y="2209"/>
                    </a:lnTo>
                    <a:lnTo>
                      <a:pt x="2318" y="2209"/>
                    </a:lnTo>
                    <a:lnTo>
                      <a:pt x="2352" y="2211"/>
                    </a:lnTo>
                    <a:lnTo>
                      <a:pt x="2387" y="2214"/>
                    </a:lnTo>
                    <a:lnTo>
                      <a:pt x="2422" y="2219"/>
                    </a:lnTo>
                    <a:lnTo>
                      <a:pt x="2458" y="2226"/>
                    </a:lnTo>
                    <a:lnTo>
                      <a:pt x="2494" y="2235"/>
                    </a:lnTo>
                    <a:lnTo>
                      <a:pt x="2530" y="2246"/>
                    </a:lnTo>
                    <a:lnTo>
                      <a:pt x="2566" y="2258"/>
                    </a:lnTo>
                    <a:lnTo>
                      <a:pt x="2602" y="2273"/>
                    </a:lnTo>
                    <a:lnTo>
                      <a:pt x="2638" y="2288"/>
                    </a:lnTo>
                    <a:lnTo>
                      <a:pt x="2675" y="2307"/>
                    </a:lnTo>
                    <a:lnTo>
                      <a:pt x="2711" y="2326"/>
                    </a:lnTo>
                    <a:lnTo>
                      <a:pt x="2711" y="2326"/>
                    </a:lnTo>
                    <a:lnTo>
                      <a:pt x="2738" y="2341"/>
                    </a:lnTo>
                    <a:lnTo>
                      <a:pt x="2763" y="2353"/>
                    </a:lnTo>
                    <a:lnTo>
                      <a:pt x="2776" y="2358"/>
                    </a:lnTo>
                    <a:lnTo>
                      <a:pt x="2788" y="2362"/>
                    </a:lnTo>
                    <a:lnTo>
                      <a:pt x="2799" y="2365"/>
                    </a:lnTo>
                    <a:lnTo>
                      <a:pt x="2810" y="2366"/>
                    </a:lnTo>
                    <a:lnTo>
                      <a:pt x="2821" y="2367"/>
                    </a:lnTo>
                    <a:lnTo>
                      <a:pt x="2832" y="2365"/>
                    </a:lnTo>
                    <a:lnTo>
                      <a:pt x="2842" y="2362"/>
                    </a:lnTo>
                    <a:lnTo>
                      <a:pt x="2853" y="2357"/>
                    </a:lnTo>
                    <a:lnTo>
                      <a:pt x="2865" y="2351"/>
                    </a:lnTo>
                    <a:lnTo>
                      <a:pt x="2876" y="2342"/>
                    </a:lnTo>
                    <a:lnTo>
                      <a:pt x="2888" y="2331"/>
                    </a:lnTo>
                    <a:lnTo>
                      <a:pt x="2901" y="2318"/>
                    </a:lnTo>
                    <a:lnTo>
                      <a:pt x="2901" y="2318"/>
                    </a:lnTo>
                    <a:lnTo>
                      <a:pt x="2906" y="2310"/>
                    </a:lnTo>
                    <a:lnTo>
                      <a:pt x="2913" y="2299"/>
                    </a:lnTo>
                    <a:lnTo>
                      <a:pt x="2917" y="2286"/>
                    </a:lnTo>
                    <a:lnTo>
                      <a:pt x="2922" y="2271"/>
                    </a:lnTo>
                    <a:lnTo>
                      <a:pt x="2926" y="2255"/>
                    </a:lnTo>
                    <a:lnTo>
                      <a:pt x="2930" y="2236"/>
                    </a:lnTo>
                    <a:lnTo>
                      <a:pt x="2933" y="2215"/>
                    </a:lnTo>
                    <a:lnTo>
                      <a:pt x="2936" y="2192"/>
                    </a:lnTo>
                    <a:lnTo>
                      <a:pt x="2941" y="2141"/>
                    </a:lnTo>
                    <a:lnTo>
                      <a:pt x="2944" y="2085"/>
                    </a:lnTo>
                    <a:lnTo>
                      <a:pt x="2947" y="2022"/>
                    </a:lnTo>
                    <a:lnTo>
                      <a:pt x="2948" y="1956"/>
                    </a:lnTo>
                    <a:lnTo>
                      <a:pt x="2949" y="1885"/>
                    </a:lnTo>
                    <a:lnTo>
                      <a:pt x="2949" y="1812"/>
                    </a:lnTo>
                    <a:lnTo>
                      <a:pt x="2948" y="1658"/>
                    </a:lnTo>
                    <a:lnTo>
                      <a:pt x="2945" y="1501"/>
                    </a:lnTo>
                    <a:lnTo>
                      <a:pt x="2941" y="1346"/>
                    </a:lnTo>
                    <a:lnTo>
                      <a:pt x="2941" y="1346"/>
                    </a:lnTo>
                    <a:lnTo>
                      <a:pt x="2815" y="1354"/>
                    </a:lnTo>
                    <a:lnTo>
                      <a:pt x="2741" y="1358"/>
                    </a:lnTo>
                    <a:lnTo>
                      <a:pt x="2662" y="1362"/>
                    </a:lnTo>
                    <a:lnTo>
                      <a:pt x="2579" y="1366"/>
                    </a:lnTo>
                    <a:lnTo>
                      <a:pt x="2493" y="1368"/>
                    </a:lnTo>
                    <a:lnTo>
                      <a:pt x="2407" y="1369"/>
                    </a:lnTo>
                    <a:lnTo>
                      <a:pt x="2320" y="1368"/>
                    </a:lnTo>
                    <a:lnTo>
                      <a:pt x="2277" y="1367"/>
                    </a:lnTo>
                    <a:lnTo>
                      <a:pt x="2234" y="1365"/>
                    </a:lnTo>
                    <a:lnTo>
                      <a:pt x="2192" y="1361"/>
                    </a:lnTo>
                    <a:lnTo>
                      <a:pt x="2152" y="1358"/>
                    </a:lnTo>
                    <a:lnTo>
                      <a:pt x="2112" y="1354"/>
                    </a:lnTo>
                    <a:lnTo>
                      <a:pt x="2072" y="1350"/>
                    </a:lnTo>
                    <a:lnTo>
                      <a:pt x="2035" y="1344"/>
                    </a:lnTo>
                    <a:lnTo>
                      <a:pt x="1999" y="1338"/>
                    </a:lnTo>
                    <a:lnTo>
                      <a:pt x="1964" y="1331"/>
                    </a:lnTo>
                    <a:lnTo>
                      <a:pt x="1931" y="1323"/>
                    </a:lnTo>
                    <a:lnTo>
                      <a:pt x="1900" y="1313"/>
                    </a:lnTo>
                    <a:lnTo>
                      <a:pt x="1872" y="1303"/>
                    </a:lnTo>
                    <a:lnTo>
                      <a:pt x="1846" y="1292"/>
                    </a:lnTo>
                    <a:lnTo>
                      <a:pt x="1821" y="1280"/>
                    </a:lnTo>
                    <a:lnTo>
                      <a:pt x="1810" y="1273"/>
                    </a:lnTo>
                    <a:lnTo>
                      <a:pt x="1800" y="1266"/>
                    </a:lnTo>
                    <a:lnTo>
                      <a:pt x="1790" y="1259"/>
                    </a:lnTo>
                    <a:lnTo>
                      <a:pt x="1781" y="1251"/>
                    </a:lnTo>
                    <a:lnTo>
                      <a:pt x="1781" y="1251"/>
                    </a:lnTo>
                    <a:lnTo>
                      <a:pt x="1773" y="1243"/>
                    </a:lnTo>
                    <a:lnTo>
                      <a:pt x="1765" y="1234"/>
                    </a:lnTo>
                    <a:lnTo>
                      <a:pt x="1758" y="1225"/>
                    </a:lnTo>
                    <a:lnTo>
                      <a:pt x="1751" y="1216"/>
                    </a:lnTo>
                    <a:lnTo>
                      <a:pt x="1746" y="1207"/>
                    </a:lnTo>
                    <a:lnTo>
                      <a:pt x="1741" y="1198"/>
                    </a:lnTo>
                    <a:lnTo>
                      <a:pt x="1737" y="1188"/>
                    </a:lnTo>
                    <a:lnTo>
                      <a:pt x="1734" y="1179"/>
                    </a:lnTo>
                    <a:lnTo>
                      <a:pt x="1731" y="1170"/>
                    </a:lnTo>
                    <a:lnTo>
                      <a:pt x="1729" y="1160"/>
                    </a:lnTo>
                    <a:lnTo>
                      <a:pt x="1728" y="1150"/>
                    </a:lnTo>
                    <a:lnTo>
                      <a:pt x="1727" y="1141"/>
                    </a:lnTo>
                    <a:lnTo>
                      <a:pt x="1727" y="1121"/>
                    </a:lnTo>
                    <a:lnTo>
                      <a:pt x="1729" y="1100"/>
                    </a:lnTo>
                    <a:lnTo>
                      <a:pt x="1734" y="1078"/>
                    </a:lnTo>
                    <a:lnTo>
                      <a:pt x="1740" y="1057"/>
                    </a:lnTo>
                    <a:lnTo>
                      <a:pt x="1748" y="1036"/>
                    </a:lnTo>
                    <a:lnTo>
                      <a:pt x="1757" y="1014"/>
                    </a:lnTo>
                    <a:lnTo>
                      <a:pt x="1767" y="992"/>
                    </a:lnTo>
                    <a:lnTo>
                      <a:pt x="1779" y="970"/>
                    </a:lnTo>
                    <a:lnTo>
                      <a:pt x="1792" y="946"/>
                    </a:lnTo>
                    <a:lnTo>
                      <a:pt x="1805" y="924"/>
                    </a:lnTo>
                    <a:lnTo>
                      <a:pt x="1833" y="878"/>
                    </a:lnTo>
                    <a:lnTo>
                      <a:pt x="1863" y="832"/>
                    </a:lnTo>
                    <a:lnTo>
                      <a:pt x="1892" y="784"/>
                    </a:lnTo>
                    <a:lnTo>
                      <a:pt x="1906" y="761"/>
                    </a:lnTo>
                    <a:lnTo>
                      <a:pt x="1919" y="738"/>
                    </a:lnTo>
                    <a:lnTo>
                      <a:pt x="1931" y="715"/>
                    </a:lnTo>
                    <a:lnTo>
                      <a:pt x="1942" y="691"/>
                    </a:lnTo>
                    <a:lnTo>
                      <a:pt x="1952" y="668"/>
                    </a:lnTo>
                    <a:lnTo>
                      <a:pt x="1960" y="645"/>
                    </a:lnTo>
                    <a:lnTo>
                      <a:pt x="1967" y="623"/>
                    </a:lnTo>
                    <a:lnTo>
                      <a:pt x="1974" y="600"/>
                    </a:lnTo>
                    <a:lnTo>
                      <a:pt x="1977" y="578"/>
                    </a:lnTo>
                    <a:lnTo>
                      <a:pt x="1978" y="555"/>
                    </a:lnTo>
                    <a:lnTo>
                      <a:pt x="1978" y="555"/>
                    </a:lnTo>
                    <a:lnTo>
                      <a:pt x="1978" y="524"/>
                    </a:lnTo>
                    <a:lnTo>
                      <a:pt x="1976" y="493"/>
                    </a:lnTo>
                    <a:lnTo>
                      <a:pt x="1973" y="463"/>
                    </a:lnTo>
                    <a:lnTo>
                      <a:pt x="1967" y="434"/>
                    </a:lnTo>
                    <a:lnTo>
                      <a:pt x="1961" y="404"/>
                    </a:lnTo>
                    <a:lnTo>
                      <a:pt x="1954" y="377"/>
                    </a:lnTo>
                    <a:lnTo>
                      <a:pt x="1945" y="351"/>
                    </a:lnTo>
                    <a:lnTo>
                      <a:pt x="1935" y="325"/>
                    </a:lnTo>
                    <a:lnTo>
                      <a:pt x="1925" y="301"/>
                    </a:lnTo>
                    <a:lnTo>
                      <a:pt x="1913" y="276"/>
                    </a:lnTo>
                    <a:lnTo>
                      <a:pt x="1900" y="253"/>
                    </a:lnTo>
                    <a:lnTo>
                      <a:pt x="1886" y="231"/>
                    </a:lnTo>
                    <a:lnTo>
                      <a:pt x="1871" y="210"/>
                    </a:lnTo>
                    <a:lnTo>
                      <a:pt x="1855" y="191"/>
                    </a:lnTo>
                    <a:lnTo>
                      <a:pt x="1839" y="172"/>
                    </a:lnTo>
                    <a:lnTo>
                      <a:pt x="1820" y="153"/>
                    </a:lnTo>
                    <a:lnTo>
                      <a:pt x="1802" y="136"/>
                    </a:lnTo>
                    <a:lnTo>
                      <a:pt x="1783" y="120"/>
                    </a:lnTo>
                    <a:lnTo>
                      <a:pt x="1764" y="105"/>
                    </a:lnTo>
                    <a:lnTo>
                      <a:pt x="1744" y="91"/>
                    </a:lnTo>
                    <a:lnTo>
                      <a:pt x="1723" y="77"/>
                    </a:lnTo>
                    <a:lnTo>
                      <a:pt x="1701" y="65"/>
                    </a:lnTo>
                    <a:lnTo>
                      <a:pt x="1679" y="54"/>
                    </a:lnTo>
                    <a:lnTo>
                      <a:pt x="1657" y="44"/>
                    </a:lnTo>
                    <a:lnTo>
                      <a:pt x="1634" y="35"/>
                    </a:lnTo>
                    <a:lnTo>
                      <a:pt x="1611" y="27"/>
                    </a:lnTo>
                    <a:lnTo>
                      <a:pt x="1588" y="19"/>
                    </a:lnTo>
                    <a:lnTo>
                      <a:pt x="1564" y="13"/>
                    </a:lnTo>
                    <a:lnTo>
                      <a:pt x="1540" y="8"/>
                    </a:lnTo>
                    <a:lnTo>
                      <a:pt x="1516" y="5"/>
                    </a:lnTo>
                    <a:lnTo>
                      <a:pt x="1493" y="2"/>
                    </a:lnTo>
                    <a:lnTo>
                      <a:pt x="1469" y="0"/>
                    </a:lnTo>
                    <a:lnTo>
                      <a:pt x="1445" y="0"/>
                    </a:lnTo>
                    <a:lnTo>
                      <a:pt x="1420" y="0"/>
                    </a:lnTo>
                    <a:lnTo>
                      <a:pt x="1396" y="1"/>
                    </a:lnTo>
                    <a:lnTo>
                      <a:pt x="1373" y="4"/>
                    </a:lnTo>
                    <a:lnTo>
                      <a:pt x="1349" y="8"/>
                    </a:lnTo>
                    <a:lnTo>
                      <a:pt x="1326" y="13"/>
                    </a:lnTo>
                    <a:lnTo>
                      <a:pt x="1303" y="18"/>
                    </a:lnTo>
                    <a:lnTo>
                      <a:pt x="1279" y="27"/>
                    </a:lnTo>
                    <a:lnTo>
                      <a:pt x="1257" y="35"/>
                    </a:lnTo>
                    <a:lnTo>
                      <a:pt x="1235" y="44"/>
                    </a:lnTo>
                    <a:lnTo>
                      <a:pt x="1214" y="54"/>
                    </a:lnTo>
                    <a:lnTo>
                      <a:pt x="1193" y="66"/>
                    </a:lnTo>
                    <a:lnTo>
                      <a:pt x="1173" y="79"/>
                    </a:lnTo>
                    <a:lnTo>
                      <a:pt x="1152" y="92"/>
                    </a:lnTo>
                    <a:lnTo>
                      <a:pt x="1133" y="107"/>
                    </a:lnTo>
                    <a:lnTo>
                      <a:pt x="1115" y="124"/>
                    </a:lnTo>
                    <a:lnTo>
                      <a:pt x="1097" y="141"/>
                    </a:lnTo>
                    <a:lnTo>
                      <a:pt x="1080" y="160"/>
                    </a:lnTo>
                    <a:lnTo>
                      <a:pt x="1064" y="180"/>
                    </a:lnTo>
                    <a:lnTo>
                      <a:pt x="1049" y="201"/>
                    </a:lnTo>
                    <a:lnTo>
                      <a:pt x="1035" y="223"/>
                    </a:lnTo>
                    <a:lnTo>
                      <a:pt x="1021" y="246"/>
                    </a:lnTo>
                    <a:lnTo>
                      <a:pt x="1009" y="271"/>
                    </a:lnTo>
                    <a:lnTo>
                      <a:pt x="998" y="298"/>
                    </a:lnTo>
                    <a:lnTo>
                      <a:pt x="988" y="325"/>
                    </a:lnTo>
                    <a:lnTo>
                      <a:pt x="979" y="353"/>
                    </a:lnTo>
                    <a:lnTo>
                      <a:pt x="971" y="382"/>
                    </a:lnTo>
                    <a:lnTo>
                      <a:pt x="965" y="413"/>
                    </a:lnTo>
                    <a:lnTo>
                      <a:pt x="960" y="446"/>
                    </a:lnTo>
                    <a:lnTo>
                      <a:pt x="956" y="479"/>
                    </a:lnTo>
                    <a:lnTo>
                      <a:pt x="954" y="513"/>
                    </a:lnTo>
                    <a:lnTo>
                      <a:pt x="953" y="549"/>
                    </a:lnTo>
                    <a:lnTo>
                      <a:pt x="953" y="549"/>
                    </a:lnTo>
                    <a:lnTo>
                      <a:pt x="954" y="576"/>
                    </a:lnTo>
                    <a:lnTo>
                      <a:pt x="958" y="602"/>
                    </a:lnTo>
                    <a:lnTo>
                      <a:pt x="963" y="628"/>
                    </a:lnTo>
                    <a:lnTo>
                      <a:pt x="970" y="653"/>
                    </a:lnTo>
                    <a:lnTo>
                      <a:pt x="979" y="678"/>
                    </a:lnTo>
                    <a:lnTo>
                      <a:pt x="989" y="703"/>
                    </a:lnTo>
                    <a:lnTo>
                      <a:pt x="1000" y="727"/>
                    </a:lnTo>
                    <a:lnTo>
                      <a:pt x="1012" y="751"/>
                    </a:lnTo>
                    <a:lnTo>
                      <a:pt x="1025" y="774"/>
                    </a:lnTo>
                    <a:lnTo>
                      <a:pt x="1040" y="797"/>
                    </a:lnTo>
                    <a:lnTo>
                      <a:pt x="1068" y="843"/>
                    </a:lnTo>
                    <a:lnTo>
                      <a:pt x="1096" y="887"/>
                    </a:lnTo>
                    <a:lnTo>
                      <a:pt x="1122" y="930"/>
                    </a:lnTo>
                    <a:lnTo>
                      <a:pt x="1134" y="952"/>
                    </a:lnTo>
                    <a:lnTo>
                      <a:pt x="1145" y="974"/>
                    </a:lnTo>
                    <a:lnTo>
                      <a:pt x="1155" y="995"/>
                    </a:lnTo>
                    <a:lnTo>
                      <a:pt x="1164" y="1015"/>
                    </a:lnTo>
                    <a:lnTo>
                      <a:pt x="1171" y="1036"/>
                    </a:lnTo>
                    <a:lnTo>
                      <a:pt x="1176" y="1057"/>
                    </a:lnTo>
                    <a:lnTo>
                      <a:pt x="1179" y="1077"/>
                    </a:lnTo>
                    <a:lnTo>
                      <a:pt x="1180" y="1098"/>
                    </a:lnTo>
                    <a:lnTo>
                      <a:pt x="1179" y="1108"/>
                    </a:lnTo>
                    <a:lnTo>
                      <a:pt x="1178" y="1119"/>
                    </a:lnTo>
                    <a:lnTo>
                      <a:pt x="1176" y="1129"/>
                    </a:lnTo>
                    <a:lnTo>
                      <a:pt x="1174" y="1139"/>
                    </a:lnTo>
                    <a:lnTo>
                      <a:pt x="1171" y="1149"/>
                    </a:lnTo>
                    <a:lnTo>
                      <a:pt x="1166" y="1159"/>
                    </a:lnTo>
                    <a:lnTo>
                      <a:pt x="1161" y="1169"/>
                    </a:lnTo>
                    <a:lnTo>
                      <a:pt x="1155" y="1179"/>
                    </a:lnTo>
                    <a:lnTo>
                      <a:pt x="1149" y="1189"/>
                    </a:lnTo>
                    <a:lnTo>
                      <a:pt x="1142" y="1200"/>
                    </a:lnTo>
                    <a:lnTo>
                      <a:pt x="1134" y="1210"/>
                    </a:lnTo>
                    <a:lnTo>
                      <a:pt x="1125" y="1220"/>
                    </a:lnTo>
                    <a:lnTo>
                      <a:pt x="1115" y="1231"/>
                    </a:lnTo>
                    <a:lnTo>
                      <a:pt x="1104" y="1241"/>
                    </a:lnTo>
                    <a:lnTo>
                      <a:pt x="1093" y="1251"/>
                    </a:lnTo>
                    <a:lnTo>
                      <a:pt x="1080" y="1262"/>
                    </a:lnTo>
                    <a:lnTo>
                      <a:pt x="1080" y="1262"/>
                    </a:lnTo>
                    <a:lnTo>
                      <a:pt x="1063" y="1273"/>
                    </a:lnTo>
                    <a:lnTo>
                      <a:pt x="1044" y="1284"/>
                    </a:lnTo>
                    <a:lnTo>
                      <a:pt x="1022" y="1293"/>
                    </a:lnTo>
                    <a:lnTo>
                      <a:pt x="998" y="1302"/>
                    </a:lnTo>
                    <a:lnTo>
                      <a:pt x="973" y="1310"/>
                    </a:lnTo>
                    <a:lnTo>
                      <a:pt x="946" y="1317"/>
                    </a:lnTo>
                    <a:lnTo>
                      <a:pt x="917" y="1323"/>
                    </a:lnTo>
                    <a:lnTo>
                      <a:pt x="886" y="1329"/>
                    </a:lnTo>
                    <a:lnTo>
                      <a:pt x="854" y="1333"/>
                    </a:lnTo>
                    <a:lnTo>
                      <a:pt x="822" y="1337"/>
                    </a:lnTo>
                    <a:lnTo>
                      <a:pt x="788" y="1341"/>
                    </a:lnTo>
                    <a:lnTo>
                      <a:pt x="752" y="1343"/>
                    </a:lnTo>
                    <a:lnTo>
                      <a:pt x="680" y="1347"/>
                    </a:lnTo>
                    <a:lnTo>
                      <a:pt x="604" y="1349"/>
                    </a:lnTo>
                    <a:lnTo>
                      <a:pt x="529" y="1349"/>
                    </a:lnTo>
                    <a:lnTo>
                      <a:pt x="453" y="1348"/>
                    </a:lnTo>
                    <a:lnTo>
                      <a:pt x="379" y="1346"/>
                    </a:lnTo>
                    <a:lnTo>
                      <a:pt x="306" y="1343"/>
                    </a:lnTo>
                    <a:lnTo>
                      <a:pt x="172" y="1335"/>
                    </a:lnTo>
                    <a:lnTo>
                      <a:pt x="60" y="1329"/>
                    </a:lnTo>
                    <a:lnTo>
                      <a:pt x="60" y="1329"/>
                    </a:lnTo>
                    <a:lnTo>
                      <a:pt x="59" y="1432"/>
                    </a:lnTo>
                    <a:lnTo>
                      <a:pt x="57" y="1574"/>
                    </a:lnTo>
                    <a:lnTo>
                      <a:pt x="56" y="1740"/>
                    </a:lnTo>
                    <a:lnTo>
                      <a:pt x="57" y="1918"/>
                    </a:lnTo>
                    <a:lnTo>
                      <a:pt x="58" y="2004"/>
                    </a:lnTo>
                    <a:lnTo>
                      <a:pt x="60" y="2089"/>
                    </a:lnTo>
                    <a:lnTo>
                      <a:pt x="63" y="2169"/>
                    </a:lnTo>
                    <a:lnTo>
                      <a:pt x="66" y="2241"/>
                    </a:lnTo>
                    <a:lnTo>
                      <a:pt x="71" y="2306"/>
                    </a:lnTo>
                    <a:lnTo>
                      <a:pt x="74" y="2334"/>
                    </a:lnTo>
                    <a:lnTo>
                      <a:pt x="77" y="2360"/>
                    </a:lnTo>
                    <a:lnTo>
                      <a:pt x="80" y="2382"/>
                    </a:lnTo>
                    <a:lnTo>
                      <a:pt x="84" y="2401"/>
                    </a:lnTo>
                    <a:lnTo>
                      <a:pt x="88" y="2417"/>
                    </a:lnTo>
                    <a:lnTo>
                      <a:pt x="92" y="2429"/>
                    </a:lnTo>
                    <a:lnTo>
                      <a:pt x="92" y="2429"/>
                    </a:lnTo>
                    <a:lnTo>
                      <a:pt x="101" y="2445"/>
                    </a:lnTo>
                    <a:lnTo>
                      <a:pt x="106" y="2451"/>
                    </a:lnTo>
                    <a:lnTo>
                      <a:pt x="111" y="2457"/>
                    </a:lnTo>
                    <a:lnTo>
                      <a:pt x="116" y="2462"/>
                    </a:lnTo>
                    <a:lnTo>
                      <a:pt x="121" y="2467"/>
                    </a:lnTo>
                    <a:lnTo>
                      <a:pt x="126" y="2471"/>
                    </a:lnTo>
                    <a:lnTo>
                      <a:pt x="132" y="2474"/>
                    </a:lnTo>
                    <a:lnTo>
                      <a:pt x="138" y="2477"/>
                    </a:lnTo>
                    <a:lnTo>
                      <a:pt x="144" y="2479"/>
                    </a:lnTo>
                    <a:lnTo>
                      <a:pt x="157" y="2482"/>
                    </a:lnTo>
                    <a:lnTo>
                      <a:pt x="171" y="2483"/>
                    </a:lnTo>
                    <a:lnTo>
                      <a:pt x="185" y="2482"/>
                    </a:lnTo>
                    <a:lnTo>
                      <a:pt x="201" y="2479"/>
                    </a:lnTo>
                    <a:lnTo>
                      <a:pt x="217" y="2475"/>
                    </a:lnTo>
                    <a:lnTo>
                      <a:pt x="235" y="2469"/>
                    </a:lnTo>
                    <a:lnTo>
                      <a:pt x="253" y="2462"/>
                    </a:lnTo>
                    <a:lnTo>
                      <a:pt x="271" y="2454"/>
                    </a:lnTo>
                    <a:lnTo>
                      <a:pt x="290" y="2445"/>
                    </a:lnTo>
                    <a:lnTo>
                      <a:pt x="330" y="2424"/>
                    </a:lnTo>
                    <a:lnTo>
                      <a:pt x="418" y="2378"/>
                    </a:lnTo>
                    <a:lnTo>
                      <a:pt x="463" y="2355"/>
                    </a:lnTo>
                    <a:lnTo>
                      <a:pt x="487" y="2344"/>
                    </a:lnTo>
                    <a:lnTo>
                      <a:pt x="512" y="2334"/>
                    </a:lnTo>
                    <a:lnTo>
                      <a:pt x="536" y="2324"/>
                    </a:lnTo>
                    <a:lnTo>
                      <a:pt x="560" y="2316"/>
                    </a:lnTo>
                    <a:lnTo>
                      <a:pt x="585" y="2308"/>
                    </a:lnTo>
                    <a:lnTo>
                      <a:pt x="610" y="2301"/>
                    </a:lnTo>
                    <a:lnTo>
                      <a:pt x="636" y="2295"/>
                    </a:lnTo>
                    <a:lnTo>
                      <a:pt x="661" y="2291"/>
                    </a:lnTo>
                    <a:lnTo>
                      <a:pt x="686" y="2289"/>
                    </a:lnTo>
                    <a:lnTo>
                      <a:pt x="712" y="2289"/>
                    </a:lnTo>
                    <a:lnTo>
                      <a:pt x="712" y="2289"/>
                    </a:lnTo>
                    <a:lnTo>
                      <a:pt x="740" y="2290"/>
                    </a:lnTo>
                    <a:lnTo>
                      <a:pt x="769" y="2292"/>
                    </a:lnTo>
                    <a:lnTo>
                      <a:pt x="795" y="2296"/>
                    </a:lnTo>
                    <a:lnTo>
                      <a:pt x="821" y="2302"/>
                    </a:lnTo>
                    <a:lnTo>
                      <a:pt x="846" y="2309"/>
                    </a:lnTo>
                    <a:lnTo>
                      <a:pt x="869" y="2316"/>
                    </a:lnTo>
                    <a:lnTo>
                      <a:pt x="892" y="2325"/>
                    </a:lnTo>
                    <a:lnTo>
                      <a:pt x="915" y="2334"/>
                    </a:lnTo>
                    <a:lnTo>
                      <a:pt x="935" y="2345"/>
                    </a:lnTo>
                    <a:lnTo>
                      <a:pt x="955" y="2357"/>
                    </a:lnTo>
                    <a:lnTo>
                      <a:pt x="974" y="2370"/>
                    </a:lnTo>
                    <a:lnTo>
                      <a:pt x="992" y="2383"/>
                    </a:lnTo>
                    <a:lnTo>
                      <a:pt x="1009" y="2398"/>
                    </a:lnTo>
                    <a:lnTo>
                      <a:pt x="1025" y="2413"/>
                    </a:lnTo>
                    <a:lnTo>
                      <a:pt x="1041" y="2429"/>
                    </a:lnTo>
                    <a:lnTo>
                      <a:pt x="1055" y="2447"/>
                    </a:lnTo>
                    <a:lnTo>
                      <a:pt x="1068" y="2464"/>
                    </a:lnTo>
                    <a:lnTo>
                      <a:pt x="1080" y="2482"/>
                    </a:lnTo>
                    <a:lnTo>
                      <a:pt x="1092" y="2501"/>
                    </a:lnTo>
                    <a:lnTo>
                      <a:pt x="1102" y="2521"/>
                    </a:lnTo>
                    <a:lnTo>
                      <a:pt x="1112" y="2541"/>
                    </a:lnTo>
                    <a:lnTo>
                      <a:pt x="1120" y="2561"/>
                    </a:lnTo>
                    <a:lnTo>
                      <a:pt x="1128" y="2583"/>
                    </a:lnTo>
                    <a:lnTo>
                      <a:pt x="1135" y="2604"/>
                    </a:lnTo>
                    <a:lnTo>
                      <a:pt x="1141" y="2626"/>
                    </a:lnTo>
                    <a:lnTo>
                      <a:pt x="1146" y="2647"/>
                    </a:lnTo>
                    <a:lnTo>
                      <a:pt x="1150" y="2670"/>
                    </a:lnTo>
                    <a:lnTo>
                      <a:pt x="1153" y="2692"/>
                    </a:lnTo>
                    <a:lnTo>
                      <a:pt x="1156" y="2716"/>
                    </a:lnTo>
                    <a:lnTo>
                      <a:pt x="1157" y="2738"/>
                    </a:lnTo>
                    <a:lnTo>
                      <a:pt x="1158" y="2761"/>
                    </a:lnTo>
                    <a:lnTo>
                      <a:pt x="1158" y="2784"/>
                    </a:lnTo>
                    <a:lnTo>
                      <a:pt x="1157" y="2807"/>
                    </a:lnTo>
                    <a:lnTo>
                      <a:pt x="1155" y="2830"/>
                    </a:lnTo>
                    <a:lnTo>
                      <a:pt x="1152" y="2853"/>
                    </a:lnTo>
                    <a:lnTo>
                      <a:pt x="1149" y="2876"/>
                    </a:lnTo>
                    <a:lnTo>
                      <a:pt x="1144" y="2899"/>
                    </a:lnTo>
                    <a:lnTo>
                      <a:pt x="1139" y="2921"/>
                    </a:lnTo>
                    <a:lnTo>
                      <a:pt x="1133" y="2943"/>
                    </a:lnTo>
                    <a:lnTo>
                      <a:pt x="1126" y="2965"/>
                    </a:lnTo>
                    <a:lnTo>
                      <a:pt x="1119" y="2987"/>
                    </a:lnTo>
                    <a:lnTo>
                      <a:pt x="1110" y="3008"/>
                    </a:lnTo>
                    <a:lnTo>
                      <a:pt x="1101" y="3029"/>
                    </a:lnTo>
                    <a:lnTo>
                      <a:pt x="1091" y="3049"/>
                    </a:lnTo>
                    <a:lnTo>
                      <a:pt x="1080" y="3069"/>
                    </a:lnTo>
                    <a:lnTo>
                      <a:pt x="1068" y="3088"/>
                    </a:lnTo>
                    <a:lnTo>
                      <a:pt x="1056" y="3108"/>
                    </a:lnTo>
                    <a:lnTo>
                      <a:pt x="1043" y="3126"/>
                    </a:lnTo>
                    <a:lnTo>
                      <a:pt x="1028" y="3143"/>
                    </a:lnTo>
                    <a:lnTo>
                      <a:pt x="1013" y="3160"/>
                    </a:lnTo>
                    <a:lnTo>
                      <a:pt x="998" y="3176"/>
                    </a:lnTo>
                    <a:lnTo>
                      <a:pt x="981" y="3191"/>
                    </a:lnTo>
                    <a:lnTo>
                      <a:pt x="964" y="3205"/>
                    </a:lnTo>
                    <a:lnTo>
                      <a:pt x="947" y="3218"/>
                    </a:lnTo>
                    <a:lnTo>
                      <a:pt x="928" y="3231"/>
                    </a:lnTo>
                    <a:lnTo>
                      <a:pt x="909" y="3243"/>
                    </a:lnTo>
                    <a:lnTo>
                      <a:pt x="888" y="3253"/>
                    </a:lnTo>
                    <a:lnTo>
                      <a:pt x="867" y="3263"/>
                    </a:lnTo>
                    <a:lnTo>
                      <a:pt x="846" y="3271"/>
                    </a:lnTo>
                    <a:lnTo>
                      <a:pt x="824" y="3278"/>
                    </a:lnTo>
                    <a:lnTo>
                      <a:pt x="801" y="3284"/>
                    </a:lnTo>
                    <a:lnTo>
                      <a:pt x="777" y="3289"/>
                    </a:lnTo>
                    <a:lnTo>
                      <a:pt x="752" y="3292"/>
                    </a:lnTo>
                    <a:lnTo>
                      <a:pt x="727" y="3294"/>
                    </a:lnTo>
                    <a:lnTo>
                      <a:pt x="727" y="3294"/>
                    </a:lnTo>
                    <a:lnTo>
                      <a:pt x="697" y="3296"/>
                    </a:lnTo>
                    <a:lnTo>
                      <a:pt x="668" y="3295"/>
                    </a:lnTo>
                    <a:lnTo>
                      <a:pt x="640" y="3293"/>
                    </a:lnTo>
                    <a:lnTo>
                      <a:pt x="613" y="3290"/>
                    </a:lnTo>
                    <a:lnTo>
                      <a:pt x="587" y="3286"/>
                    </a:lnTo>
                    <a:lnTo>
                      <a:pt x="563" y="3281"/>
                    </a:lnTo>
                    <a:lnTo>
                      <a:pt x="540" y="3275"/>
                    </a:lnTo>
                    <a:lnTo>
                      <a:pt x="518" y="3268"/>
                    </a:lnTo>
                    <a:lnTo>
                      <a:pt x="496" y="3260"/>
                    </a:lnTo>
                    <a:lnTo>
                      <a:pt x="475" y="3251"/>
                    </a:lnTo>
                    <a:lnTo>
                      <a:pt x="456" y="3242"/>
                    </a:lnTo>
                    <a:lnTo>
                      <a:pt x="437" y="3231"/>
                    </a:lnTo>
                    <a:lnTo>
                      <a:pt x="419" y="3221"/>
                    </a:lnTo>
                    <a:lnTo>
                      <a:pt x="402" y="3211"/>
                    </a:lnTo>
                    <a:lnTo>
                      <a:pt x="370" y="3189"/>
                    </a:lnTo>
                    <a:lnTo>
                      <a:pt x="339" y="3167"/>
                    </a:lnTo>
                    <a:lnTo>
                      <a:pt x="310" y="3145"/>
                    </a:lnTo>
                    <a:lnTo>
                      <a:pt x="283" y="3125"/>
                    </a:lnTo>
                    <a:lnTo>
                      <a:pt x="257" y="3106"/>
                    </a:lnTo>
                    <a:lnTo>
                      <a:pt x="244" y="3096"/>
                    </a:lnTo>
                    <a:lnTo>
                      <a:pt x="231" y="3089"/>
                    </a:lnTo>
                    <a:lnTo>
                      <a:pt x="217" y="3082"/>
                    </a:lnTo>
                    <a:lnTo>
                      <a:pt x="205" y="3076"/>
                    </a:lnTo>
                    <a:lnTo>
                      <a:pt x="192" y="3071"/>
                    </a:lnTo>
                    <a:lnTo>
                      <a:pt x="179" y="3067"/>
                    </a:lnTo>
                    <a:lnTo>
                      <a:pt x="166" y="3064"/>
                    </a:lnTo>
                    <a:lnTo>
                      <a:pt x="152" y="3062"/>
                    </a:lnTo>
                    <a:lnTo>
                      <a:pt x="152" y="3062"/>
                    </a:lnTo>
                    <a:lnTo>
                      <a:pt x="145" y="3062"/>
                    </a:lnTo>
                    <a:lnTo>
                      <a:pt x="138" y="3063"/>
                    </a:lnTo>
                    <a:lnTo>
                      <a:pt x="131" y="3065"/>
                    </a:lnTo>
                    <a:lnTo>
                      <a:pt x="124" y="3067"/>
                    </a:lnTo>
                    <a:lnTo>
                      <a:pt x="118" y="3070"/>
                    </a:lnTo>
                    <a:lnTo>
                      <a:pt x="111" y="3074"/>
                    </a:lnTo>
                    <a:lnTo>
                      <a:pt x="105" y="3079"/>
                    </a:lnTo>
                    <a:lnTo>
                      <a:pt x="99" y="3085"/>
                    </a:lnTo>
                    <a:lnTo>
                      <a:pt x="93" y="3091"/>
                    </a:lnTo>
                    <a:lnTo>
                      <a:pt x="87" y="3098"/>
                    </a:lnTo>
                    <a:lnTo>
                      <a:pt x="77" y="3115"/>
                    </a:lnTo>
                    <a:lnTo>
                      <a:pt x="68" y="3134"/>
                    </a:lnTo>
                    <a:lnTo>
                      <a:pt x="59" y="3155"/>
                    </a:lnTo>
                    <a:lnTo>
                      <a:pt x="51" y="3179"/>
                    </a:lnTo>
                    <a:lnTo>
                      <a:pt x="44" y="3206"/>
                    </a:lnTo>
                    <a:lnTo>
                      <a:pt x="37" y="3235"/>
                    </a:lnTo>
                    <a:lnTo>
                      <a:pt x="31" y="3267"/>
                    </a:lnTo>
                    <a:lnTo>
                      <a:pt x="25" y="3300"/>
                    </a:lnTo>
                    <a:lnTo>
                      <a:pt x="21" y="3335"/>
                    </a:lnTo>
                    <a:lnTo>
                      <a:pt x="16" y="3373"/>
                    </a:lnTo>
                    <a:lnTo>
                      <a:pt x="13" y="3412"/>
                    </a:lnTo>
                    <a:lnTo>
                      <a:pt x="13" y="3412"/>
                    </a:lnTo>
                    <a:close/>
                  </a:path>
                </a:pathLst>
              </a:custGeom>
              <a:solidFill>
                <a:schemeClr val="accent1"/>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6" name="ïśľiḓé">
                <a:extLst>
                  <a:ext uri="{FF2B5EF4-FFF2-40B4-BE49-F238E27FC236}">
                    <a16:creationId xmlns:a16="http://schemas.microsoft.com/office/drawing/2014/main" id="{56A41D5F-E5EC-4380-9229-E173C15BE90B}"/>
                  </a:ext>
                </a:extLst>
              </p:cNvPr>
              <p:cNvSpPr/>
              <p:nvPr/>
            </p:nvSpPr>
            <p:spPr bwMode="auto">
              <a:xfrm>
                <a:off x="4636877" y="3395587"/>
                <a:ext cx="821486" cy="1510475"/>
              </a:xfrm>
              <a:custGeom>
                <a:avLst/>
                <a:gdLst>
                  <a:gd name="T0" fmla="*/ 624 w 2944"/>
                  <a:gd name="T1" fmla="*/ 4028 h 5417"/>
                  <a:gd name="T2" fmla="*/ 1174 w 2944"/>
                  <a:gd name="T3" fmla="*/ 4062 h 5417"/>
                  <a:gd name="T4" fmla="*/ 1279 w 2944"/>
                  <a:gd name="T5" fmla="*/ 4123 h 5417"/>
                  <a:gd name="T6" fmla="*/ 1275 w 2944"/>
                  <a:gd name="T7" fmla="*/ 4252 h 5417"/>
                  <a:gd name="T8" fmla="*/ 1083 w 2944"/>
                  <a:gd name="T9" fmla="*/ 4663 h 5417"/>
                  <a:gd name="T10" fmla="*/ 1039 w 2944"/>
                  <a:gd name="T11" fmla="*/ 4963 h 5417"/>
                  <a:gd name="T12" fmla="*/ 1114 w 2944"/>
                  <a:gd name="T13" fmla="*/ 5218 h 5417"/>
                  <a:gd name="T14" fmla="*/ 1308 w 2944"/>
                  <a:gd name="T15" fmla="*/ 5380 h 5417"/>
                  <a:gd name="T16" fmla="*/ 1560 w 2944"/>
                  <a:gd name="T17" fmla="*/ 5414 h 5417"/>
                  <a:gd name="T18" fmla="*/ 1809 w 2944"/>
                  <a:gd name="T19" fmla="*/ 5335 h 5417"/>
                  <a:gd name="T20" fmla="*/ 1998 w 2944"/>
                  <a:gd name="T21" fmla="*/ 5153 h 5417"/>
                  <a:gd name="T22" fmla="*/ 2067 w 2944"/>
                  <a:gd name="T23" fmla="*/ 4886 h 5417"/>
                  <a:gd name="T24" fmla="*/ 1970 w 2944"/>
                  <a:gd name="T25" fmla="*/ 4576 h 5417"/>
                  <a:gd name="T26" fmla="*/ 1826 w 2944"/>
                  <a:gd name="T27" fmla="*/ 4203 h 5417"/>
                  <a:gd name="T28" fmla="*/ 1868 w 2944"/>
                  <a:gd name="T29" fmla="*/ 4088 h 5417"/>
                  <a:gd name="T30" fmla="*/ 2003 w 2944"/>
                  <a:gd name="T31" fmla="*/ 4036 h 5417"/>
                  <a:gd name="T32" fmla="*/ 2924 w 2944"/>
                  <a:gd name="T33" fmla="*/ 3924 h 5417"/>
                  <a:gd name="T34" fmla="*/ 2904 w 2944"/>
                  <a:gd name="T35" fmla="*/ 2943 h 5417"/>
                  <a:gd name="T36" fmla="*/ 2852 w 2944"/>
                  <a:gd name="T37" fmla="*/ 2849 h 5417"/>
                  <a:gd name="T38" fmla="*/ 2693 w 2944"/>
                  <a:gd name="T39" fmla="*/ 2878 h 5417"/>
                  <a:gd name="T40" fmla="*/ 2323 w 2944"/>
                  <a:gd name="T41" fmla="*/ 3032 h 5417"/>
                  <a:gd name="T42" fmla="*/ 2069 w 2944"/>
                  <a:gd name="T43" fmla="*/ 2989 h 5417"/>
                  <a:gd name="T44" fmla="*/ 1892 w 2944"/>
                  <a:gd name="T45" fmla="*/ 2822 h 5417"/>
                  <a:gd name="T46" fmla="*/ 1826 w 2944"/>
                  <a:gd name="T47" fmla="*/ 2585 h 5417"/>
                  <a:gd name="T48" fmla="*/ 1865 w 2944"/>
                  <a:gd name="T49" fmla="*/ 2336 h 5417"/>
                  <a:gd name="T50" fmla="*/ 2002 w 2944"/>
                  <a:gd name="T51" fmla="*/ 2133 h 5417"/>
                  <a:gd name="T52" fmla="*/ 2232 w 2944"/>
                  <a:gd name="T53" fmla="*/ 2031 h 5417"/>
                  <a:gd name="T54" fmla="*/ 2488 w 2944"/>
                  <a:gd name="T55" fmla="*/ 2063 h 5417"/>
                  <a:gd name="T56" fmla="*/ 2740 w 2944"/>
                  <a:gd name="T57" fmla="*/ 2227 h 5417"/>
                  <a:gd name="T58" fmla="*/ 2855 w 2944"/>
                  <a:gd name="T59" fmla="*/ 2256 h 5417"/>
                  <a:gd name="T60" fmla="*/ 2923 w 2944"/>
                  <a:gd name="T61" fmla="*/ 2116 h 5417"/>
                  <a:gd name="T62" fmla="*/ 2934 w 2944"/>
                  <a:gd name="T63" fmla="*/ 1470 h 5417"/>
                  <a:gd name="T64" fmla="*/ 2067 w 2944"/>
                  <a:gd name="T65" fmla="*/ 1095 h 5417"/>
                  <a:gd name="T66" fmla="*/ 1782 w 2944"/>
                  <a:gd name="T67" fmla="*/ 1051 h 5417"/>
                  <a:gd name="T68" fmla="*/ 1722 w 2944"/>
                  <a:gd name="T69" fmla="*/ 973 h 5417"/>
                  <a:gd name="T70" fmla="*/ 1793 w 2944"/>
                  <a:gd name="T71" fmla="*/ 741 h 5417"/>
                  <a:gd name="T72" fmla="*/ 1914 w 2944"/>
                  <a:gd name="T73" fmla="*/ 420 h 5417"/>
                  <a:gd name="T74" fmla="*/ 1863 w 2944"/>
                  <a:gd name="T75" fmla="*/ 196 h 5417"/>
                  <a:gd name="T76" fmla="*/ 1704 w 2944"/>
                  <a:gd name="T77" fmla="*/ 48 h 5417"/>
                  <a:gd name="T78" fmla="*/ 1486 w 2944"/>
                  <a:gd name="T79" fmla="*/ 0 h 5417"/>
                  <a:gd name="T80" fmla="*/ 1263 w 2944"/>
                  <a:gd name="T81" fmla="*/ 44 h 5417"/>
                  <a:gd name="T82" fmla="*/ 1086 w 2944"/>
                  <a:gd name="T83" fmla="*/ 175 h 5417"/>
                  <a:gd name="T84" fmla="*/ 1006 w 2944"/>
                  <a:gd name="T85" fmla="*/ 386 h 5417"/>
                  <a:gd name="T86" fmla="*/ 1050 w 2944"/>
                  <a:gd name="T87" fmla="*/ 624 h 5417"/>
                  <a:gd name="T88" fmla="*/ 1211 w 2944"/>
                  <a:gd name="T89" fmla="*/ 866 h 5417"/>
                  <a:gd name="T90" fmla="*/ 1233 w 2944"/>
                  <a:gd name="T91" fmla="*/ 995 h 5417"/>
                  <a:gd name="T92" fmla="*/ 1135 w 2944"/>
                  <a:gd name="T93" fmla="*/ 1082 h 5417"/>
                  <a:gd name="T94" fmla="*/ 761 w 2944"/>
                  <a:gd name="T95" fmla="*/ 1137 h 5417"/>
                  <a:gd name="T96" fmla="*/ 0 w 2944"/>
                  <a:gd name="T97" fmla="*/ 1573 h 5417"/>
                  <a:gd name="T98" fmla="*/ 41 w 2944"/>
                  <a:gd name="T99" fmla="*/ 2149 h 5417"/>
                  <a:gd name="T100" fmla="*/ 117 w 2944"/>
                  <a:gd name="T101" fmla="*/ 2260 h 5417"/>
                  <a:gd name="T102" fmla="*/ 239 w 2944"/>
                  <a:gd name="T103" fmla="*/ 2218 h 5417"/>
                  <a:gd name="T104" fmla="*/ 500 w 2944"/>
                  <a:gd name="T105" fmla="*/ 2056 h 5417"/>
                  <a:gd name="T106" fmla="*/ 760 w 2944"/>
                  <a:gd name="T107" fmla="*/ 2035 h 5417"/>
                  <a:gd name="T108" fmla="*/ 981 w 2944"/>
                  <a:gd name="T109" fmla="*/ 2149 h 5417"/>
                  <a:gd name="T110" fmla="*/ 1109 w 2944"/>
                  <a:gd name="T111" fmla="*/ 2361 h 5417"/>
                  <a:gd name="T112" fmla="*/ 1137 w 2944"/>
                  <a:gd name="T113" fmla="*/ 2611 h 5417"/>
                  <a:gd name="T114" fmla="*/ 1060 w 2944"/>
                  <a:gd name="T115" fmla="*/ 2844 h 5417"/>
                  <a:gd name="T116" fmla="*/ 872 w 2944"/>
                  <a:gd name="T117" fmla="*/ 3001 h 5417"/>
                  <a:gd name="T118" fmla="*/ 617 w 2944"/>
                  <a:gd name="T119" fmla="*/ 3028 h 5417"/>
                  <a:gd name="T120" fmla="*/ 252 w 2944"/>
                  <a:gd name="T121" fmla="*/ 2870 h 5417"/>
                  <a:gd name="T122" fmla="*/ 108 w 2944"/>
                  <a:gd name="T123" fmla="*/ 2853 h 5417"/>
                  <a:gd name="T124" fmla="*/ 61 w 2944"/>
                  <a:gd name="T125" fmla="*/ 2949 h 5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44" h="5417">
                    <a:moveTo>
                      <a:pt x="40" y="3314"/>
                    </a:moveTo>
                    <a:lnTo>
                      <a:pt x="40" y="3314"/>
                    </a:lnTo>
                    <a:lnTo>
                      <a:pt x="38" y="3481"/>
                    </a:lnTo>
                    <a:lnTo>
                      <a:pt x="38" y="3661"/>
                    </a:lnTo>
                    <a:lnTo>
                      <a:pt x="40" y="3852"/>
                    </a:lnTo>
                    <a:lnTo>
                      <a:pt x="43" y="4045"/>
                    </a:lnTo>
                    <a:lnTo>
                      <a:pt x="43" y="4045"/>
                    </a:lnTo>
                    <a:lnTo>
                      <a:pt x="206" y="4039"/>
                    </a:lnTo>
                    <a:lnTo>
                      <a:pt x="374" y="4034"/>
                    </a:lnTo>
                    <a:lnTo>
                      <a:pt x="541" y="4030"/>
                    </a:lnTo>
                    <a:lnTo>
                      <a:pt x="624" y="4028"/>
                    </a:lnTo>
                    <a:lnTo>
                      <a:pt x="703" y="4028"/>
                    </a:lnTo>
                    <a:lnTo>
                      <a:pt x="781" y="4028"/>
                    </a:lnTo>
                    <a:lnTo>
                      <a:pt x="854" y="4029"/>
                    </a:lnTo>
                    <a:lnTo>
                      <a:pt x="925" y="4032"/>
                    </a:lnTo>
                    <a:lnTo>
                      <a:pt x="989" y="4036"/>
                    </a:lnTo>
                    <a:lnTo>
                      <a:pt x="1050" y="4041"/>
                    </a:lnTo>
                    <a:lnTo>
                      <a:pt x="1078" y="4044"/>
                    </a:lnTo>
                    <a:lnTo>
                      <a:pt x="1104" y="4048"/>
                    </a:lnTo>
                    <a:lnTo>
                      <a:pt x="1129" y="4052"/>
                    </a:lnTo>
                    <a:lnTo>
                      <a:pt x="1153" y="4057"/>
                    </a:lnTo>
                    <a:lnTo>
                      <a:pt x="1174" y="4062"/>
                    </a:lnTo>
                    <a:lnTo>
                      <a:pt x="1193" y="4067"/>
                    </a:lnTo>
                    <a:lnTo>
                      <a:pt x="1193" y="4067"/>
                    </a:lnTo>
                    <a:lnTo>
                      <a:pt x="1207" y="4072"/>
                    </a:lnTo>
                    <a:lnTo>
                      <a:pt x="1220" y="4077"/>
                    </a:lnTo>
                    <a:lnTo>
                      <a:pt x="1232" y="4082"/>
                    </a:lnTo>
                    <a:lnTo>
                      <a:pt x="1242" y="4088"/>
                    </a:lnTo>
                    <a:lnTo>
                      <a:pt x="1251" y="4095"/>
                    </a:lnTo>
                    <a:lnTo>
                      <a:pt x="1260" y="4102"/>
                    </a:lnTo>
                    <a:lnTo>
                      <a:pt x="1267" y="4109"/>
                    </a:lnTo>
                    <a:lnTo>
                      <a:pt x="1273" y="4116"/>
                    </a:lnTo>
                    <a:lnTo>
                      <a:pt x="1279" y="4123"/>
                    </a:lnTo>
                    <a:lnTo>
                      <a:pt x="1284" y="4131"/>
                    </a:lnTo>
                    <a:lnTo>
                      <a:pt x="1288" y="4139"/>
                    </a:lnTo>
                    <a:lnTo>
                      <a:pt x="1290" y="4148"/>
                    </a:lnTo>
                    <a:lnTo>
                      <a:pt x="1292" y="4157"/>
                    </a:lnTo>
                    <a:lnTo>
                      <a:pt x="1293" y="4166"/>
                    </a:lnTo>
                    <a:lnTo>
                      <a:pt x="1293" y="4175"/>
                    </a:lnTo>
                    <a:lnTo>
                      <a:pt x="1293" y="4185"/>
                    </a:lnTo>
                    <a:lnTo>
                      <a:pt x="1292" y="4195"/>
                    </a:lnTo>
                    <a:lnTo>
                      <a:pt x="1290" y="4206"/>
                    </a:lnTo>
                    <a:lnTo>
                      <a:pt x="1284" y="4227"/>
                    </a:lnTo>
                    <a:lnTo>
                      <a:pt x="1275" y="4252"/>
                    </a:lnTo>
                    <a:lnTo>
                      <a:pt x="1265" y="4276"/>
                    </a:lnTo>
                    <a:lnTo>
                      <a:pt x="1254" y="4301"/>
                    </a:lnTo>
                    <a:lnTo>
                      <a:pt x="1241" y="4328"/>
                    </a:lnTo>
                    <a:lnTo>
                      <a:pt x="1211" y="4386"/>
                    </a:lnTo>
                    <a:lnTo>
                      <a:pt x="1178" y="4448"/>
                    </a:lnTo>
                    <a:lnTo>
                      <a:pt x="1162" y="4481"/>
                    </a:lnTo>
                    <a:lnTo>
                      <a:pt x="1144" y="4516"/>
                    </a:lnTo>
                    <a:lnTo>
                      <a:pt x="1127" y="4551"/>
                    </a:lnTo>
                    <a:lnTo>
                      <a:pt x="1112" y="4587"/>
                    </a:lnTo>
                    <a:lnTo>
                      <a:pt x="1097" y="4624"/>
                    </a:lnTo>
                    <a:lnTo>
                      <a:pt x="1083" y="4663"/>
                    </a:lnTo>
                    <a:lnTo>
                      <a:pt x="1071" y="4703"/>
                    </a:lnTo>
                    <a:lnTo>
                      <a:pt x="1060" y="4743"/>
                    </a:lnTo>
                    <a:lnTo>
                      <a:pt x="1051" y="4786"/>
                    </a:lnTo>
                    <a:lnTo>
                      <a:pt x="1047" y="4807"/>
                    </a:lnTo>
                    <a:lnTo>
                      <a:pt x="1044" y="4828"/>
                    </a:lnTo>
                    <a:lnTo>
                      <a:pt x="1042" y="4850"/>
                    </a:lnTo>
                    <a:lnTo>
                      <a:pt x="1040" y="4872"/>
                    </a:lnTo>
                    <a:lnTo>
                      <a:pt x="1039" y="4894"/>
                    </a:lnTo>
                    <a:lnTo>
                      <a:pt x="1038" y="4918"/>
                    </a:lnTo>
                    <a:lnTo>
                      <a:pt x="1038" y="4940"/>
                    </a:lnTo>
                    <a:lnTo>
                      <a:pt x="1039" y="4963"/>
                    </a:lnTo>
                    <a:lnTo>
                      <a:pt x="1041" y="4986"/>
                    </a:lnTo>
                    <a:lnTo>
                      <a:pt x="1044" y="5010"/>
                    </a:lnTo>
                    <a:lnTo>
                      <a:pt x="1044" y="5010"/>
                    </a:lnTo>
                    <a:lnTo>
                      <a:pt x="1049" y="5041"/>
                    </a:lnTo>
                    <a:lnTo>
                      <a:pt x="1054" y="5070"/>
                    </a:lnTo>
                    <a:lnTo>
                      <a:pt x="1062" y="5097"/>
                    </a:lnTo>
                    <a:lnTo>
                      <a:pt x="1070" y="5123"/>
                    </a:lnTo>
                    <a:lnTo>
                      <a:pt x="1079" y="5149"/>
                    </a:lnTo>
                    <a:lnTo>
                      <a:pt x="1090" y="5173"/>
                    </a:lnTo>
                    <a:lnTo>
                      <a:pt x="1102" y="5196"/>
                    </a:lnTo>
                    <a:lnTo>
                      <a:pt x="1114" y="5218"/>
                    </a:lnTo>
                    <a:lnTo>
                      <a:pt x="1128" y="5238"/>
                    </a:lnTo>
                    <a:lnTo>
                      <a:pt x="1142" y="5257"/>
                    </a:lnTo>
                    <a:lnTo>
                      <a:pt x="1159" y="5275"/>
                    </a:lnTo>
                    <a:lnTo>
                      <a:pt x="1175" y="5292"/>
                    </a:lnTo>
                    <a:lnTo>
                      <a:pt x="1192" y="5309"/>
                    </a:lnTo>
                    <a:lnTo>
                      <a:pt x="1209" y="5324"/>
                    </a:lnTo>
                    <a:lnTo>
                      <a:pt x="1228" y="5337"/>
                    </a:lnTo>
                    <a:lnTo>
                      <a:pt x="1247" y="5350"/>
                    </a:lnTo>
                    <a:lnTo>
                      <a:pt x="1266" y="5361"/>
                    </a:lnTo>
                    <a:lnTo>
                      <a:pt x="1288" y="5371"/>
                    </a:lnTo>
                    <a:lnTo>
                      <a:pt x="1308" y="5380"/>
                    </a:lnTo>
                    <a:lnTo>
                      <a:pt x="1329" y="5389"/>
                    </a:lnTo>
                    <a:lnTo>
                      <a:pt x="1351" y="5396"/>
                    </a:lnTo>
                    <a:lnTo>
                      <a:pt x="1373" y="5402"/>
                    </a:lnTo>
                    <a:lnTo>
                      <a:pt x="1395" y="5407"/>
                    </a:lnTo>
                    <a:lnTo>
                      <a:pt x="1419" y="5411"/>
                    </a:lnTo>
                    <a:lnTo>
                      <a:pt x="1442" y="5414"/>
                    </a:lnTo>
                    <a:lnTo>
                      <a:pt x="1465" y="5416"/>
                    </a:lnTo>
                    <a:lnTo>
                      <a:pt x="1488" y="5417"/>
                    </a:lnTo>
                    <a:lnTo>
                      <a:pt x="1512" y="5417"/>
                    </a:lnTo>
                    <a:lnTo>
                      <a:pt x="1535" y="5416"/>
                    </a:lnTo>
                    <a:lnTo>
                      <a:pt x="1560" y="5414"/>
                    </a:lnTo>
                    <a:lnTo>
                      <a:pt x="1583" y="5412"/>
                    </a:lnTo>
                    <a:lnTo>
                      <a:pt x="1607" y="5408"/>
                    </a:lnTo>
                    <a:lnTo>
                      <a:pt x="1630" y="5403"/>
                    </a:lnTo>
                    <a:lnTo>
                      <a:pt x="1653" y="5398"/>
                    </a:lnTo>
                    <a:lnTo>
                      <a:pt x="1676" y="5391"/>
                    </a:lnTo>
                    <a:lnTo>
                      <a:pt x="1700" y="5384"/>
                    </a:lnTo>
                    <a:lnTo>
                      <a:pt x="1722" y="5376"/>
                    </a:lnTo>
                    <a:lnTo>
                      <a:pt x="1744" y="5367"/>
                    </a:lnTo>
                    <a:lnTo>
                      <a:pt x="1766" y="5357"/>
                    </a:lnTo>
                    <a:lnTo>
                      <a:pt x="1788" y="5346"/>
                    </a:lnTo>
                    <a:lnTo>
                      <a:pt x="1809" y="5335"/>
                    </a:lnTo>
                    <a:lnTo>
                      <a:pt x="1830" y="5322"/>
                    </a:lnTo>
                    <a:lnTo>
                      <a:pt x="1850" y="5309"/>
                    </a:lnTo>
                    <a:lnTo>
                      <a:pt x="1869" y="5294"/>
                    </a:lnTo>
                    <a:lnTo>
                      <a:pt x="1888" y="5279"/>
                    </a:lnTo>
                    <a:lnTo>
                      <a:pt x="1906" y="5264"/>
                    </a:lnTo>
                    <a:lnTo>
                      <a:pt x="1923" y="5247"/>
                    </a:lnTo>
                    <a:lnTo>
                      <a:pt x="1940" y="5230"/>
                    </a:lnTo>
                    <a:lnTo>
                      <a:pt x="1956" y="5212"/>
                    </a:lnTo>
                    <a:lnTo>
                      <a:pt x="1971" y="5194"/>
                    </a:lnTo>
                    <a:lnTo>
                      <a:pt x="1985" y="5174"/>
                    </a:lnTo>
                    <a:lnTo>
                      <a:pt x="1998" y="5153"/>
                    </a:lnTo>
                    <a:lnTo>
                      <a:pt x="2010" y="5132"/>
                    </a:lnTo>
                    <a:lnTo>
                      <a:pt x="2021" y="5111"/>
                    </a:lnTo>
                    <a:lnTo>
                      <a:pt x="2031" y="5089"/>
                    </a:lnTo>
                    <a:lnTo>
                      <a:pt x="2040" y="5066"/>
                    </a:lnTo>
                    <a:lnTo>
                      <a:pt x="2048" y="5043"/>
                    </a:lnTo>
                    <a:lnTo>
                      <a:pt x="2054" y="5017"/>
                    </a:lnTo>
                    <a:lnTo>
                      <a:pt x="2059" y="4993"/>
                    </a:lnTo>
                    <a:lnTo>
                      <a:pt x="2063" y="4967"/>
                    </a:lnTo>
                    <a:lnTo>
                      <a:pt x="2066" y="4941"/>
                    </a:lnTo>
                    <a:lnTo>
                      <a:pt x="2067" y="4915"/>
                    </a:lnTo>
                    <a:lnTo>
                      <a:pt x="2067" y="4886"/>
                    </a:lnTo>
                    <a:lnTo>
                      <a:pt x="2065" y="4858"/>
                    </a:lnTo>
                    <a:lnTo>
                      <a:pt x="2065" y="4858"/>
                    </a:lnTo>
                    <a:lnTo>
                      <a:pt x="2062" y="4832"/>
                    </a:lnTo>
                    <a:lnTo>
                      <a:pt x="2057" y="4805"/>
                    </a:lnTo>
                    <a:lnTo>
                      <a:pt x="2050" y="4778"/>
                    </a:lnTo>
                    <a:lnTo>
                      <a:pt x="2042" y="4749"/>
                    </a:lnTo>
                    <a:lnTo>
                      <a:pt x="2032" y="4721"/>
                    </a:lnTo>
                    <a:lnTo>
                      <a:pt x="2021" y="4692"/>
                    </a:lnTo>
                    <a:lnTo>
                      <a:pt x="2009" y="4664"/>
                    </a:lnTo>
                    <a:lnTo>
                      <a:pt x="1997" y="4635"/>
                    </a:lnTo>
                    <a:lnTo>
                      <a:pt x="1970" y="4576"/>
                    </a:lnTo>
                    <a:lnTo>
                      <a:pt x="1940" y="4519"/>
                    </a:lnTo>
                    <a:lnTo>
                      <a:pt x="1912" y="4461"/>
                    </a:lnTo>
                    <a:lnTo>
                      <a:pt x="1886" y="4405"/>
                    </a:lnTo>
                    <a:lnTo>
                      <a:pt x="1874" y="4378"/>
                    </a:lnTo>
                    <a:lnTo>
                      <a:pt x="1863" y="4350"/>
                    </a:lnTo>
                    <a:lnTo>
                      <a:pt x="1853" y="4324"/>
                    </a:lnTo>
                    <a:lnTo>
                      <a:pt x="1844" y="4299"/>
                    </a:lnTo>
                    <a:lnTo>
                      <a:pt x="1837" y="4274"/>
                    </a:lnTo>
                    <a:lnTo>
                      <a:pt x="1832" y="4250"/>
                    </a:lnTo>
                    <a:lnTo>
                      <a:pt x="1828" y="4225"/>
                    </a:lnTo>
                    <a:lnTo>
                      <a:pt x="1826" y="4203"/>
                    </a:lnTo>
                    <a:lnTo>
                      <a:pt x="1827" y="4181"/>
                    </a:lnTo>
                    <a:lnTo>
                      <a:pt x="1828" y="4171"/>
                    </a:lnTo>
                    <a:lnTo>
                      <a:pt x="1830" y="4160"/>
                    </a:lnTo>
                    <a:lnTo>
                      <a:pt x="1832" y="4150"/>
                    </a:lnTo>
                    <a:lnTo>
                      <a:pt x="1835" y="4141"/>
                    </a:lnTo>
                    <a:lnTo>
                      <a:pt x="1839" y="4131"/>
                    </a:lnTo>
                    <a:lnTo>
                      <a:pt x="1843" y="4122"/>
                    </a:lnTo>
                    <a:lnTo>
                      <a:pt x="1848" y="4114"/>
                    </a:lnTo>
                    <a:lnTo>
                      <a:pt x="1854" y="4105"/>
                    </a:lnTo>
                    <a:lnTo>
                      <a:pt x="1861" y="4097"/>
                    </a:lnTo>
                    <a:lnTo>
                      <a:pt x="1868" y="4088"/>
                    </a:lnTo>
                    <a:lnTo>
                      <a:pt x="1877" y="4080"/>
                    </a:lnTo>
                    <a:lnTo>
                      <a:pt x="1886" y="4073"/>
                    </a:lnTo>
                    <a:lnTo>
                      <a:pt x="1896" y="4066"/>
                    </a:lnTo>
                    <a:lnTo>
                      <a:pt x="1906" y="4060"/>
                    </a:lnTo>
                    <a:lnTo>
                      <a:pt x="1906" y="4060"/>
                    </a:lnTo>
                    <a:lnTo>
                      <a:pt x="1917" y="4055"/>
                    </a:lnTo>
                    <a:lnTo>
                      <a:pt x="1929" y="4051"/>
                    </a:lnTo>
                    <a:lnTo>
                      <a:pt x="1944" y="4046"/>
                    </a:lnTo>
                    <a:lnTo>
                      <a:pt x="1963" y="4043"/>
                    </a:lnTo>
                    <a:lnTo>
                      <a:pt x="1982" y="4039"/>
                    </a:lnTo>
                    <a:lnTo>
                      <a:pt x="2003" y="4036"/>
                    </a:lnTo>
                    <a:lnTo>
                      <a:pt x="2051" y="4031"/>
                    </a:lnTo>
                    <a:lnTo>
                      <a:pt x="2107" y="4027"/>
                    </a:lnTo>
                    <a:lnTo>
                      <a:pt x="2168" y="4025"/>
                    </a:lnTo>
                    <a:lnTo>
                      <a:pt x="2235" y="4023"/>
                    </a:lnTo>
                    <a:lnTo>
                      <a:pt x="2305" y="4022"/>
                    </a:lnTo>
                    <a:lnTo>
                      <a:pt x="2380" y="4022"/>
                    </a:lnTo>
                    <a:lnTo>
                      <a:pt x="2456" y="4022"/>
                    </a:lnTo>
                    <a:lnTo>
                      <a:pt x="2613" y="4024"/>
                    </a:lnTo>
                    <a:lnTo>
                      <a:pt x="2923" y="4030"/>
                    </a:lnTo>
                    <a:lnTo>
                      <a:pt x="2923" y="4030"/>
                    </a:lnTo>
                    <a:lnTo>
                      <a:pt x="2924" y="3924"/>
                    </a:lnTo>
                    <a:lnTo>
                      <a:pt x="2926" y="3778"/>
                    </a:lnTo>
                    <a:lnTo>
                      <a:pt x="2927" y="3606"/>
                    </a:lnTo>
                    <a:lnTo>
                      <a:pt x="2927" y="3423"/>
                    </a:lnTo>
                    <a:lnTo>
                      <a:pt x="2926" y="3333"/>
                    </a:lnTo>
                    <a:lnTo>
                      <a:pt x="2924" y="3245"/>
                    </a:lnTo>
                    <a:lnTo>
                      <a:pt x="2921" y="3163"/>
                    </a:lnTo>
                    <a:lnTo>
                      <a:pt x="2918" y="3088"/>
                    </a:lnTo>
                    <a:lnTo>
                      <a:pt x="2913" y="3021"/>
                    </a:lnTo>
                    <a:lnTo>
                      <a:pt x="2910" y="2992"/>
                    </a:lnTo>
                    <a:lnTo>
                      <a:pt x="2907" y="2966"/>
                    </a:lnTo>
                    <a:lnTo>
                      <a:pt x="2904" y="2943"/>
                    </a:lnTo>
                    <a:lnTo>
                      <a:pt x="2900" y="2923"/>
                    </a:lnTo>
                    <a:lnTo>
                      <a:pt x="2896" y="2907"/>
                    </a:lnTo>
                    <a:lnTo>
                      <a:pt x="2891" y="2895"/>
                    </a:lnTo>
                    <a:lnTo>
                      <a:pt x="2891" y="2895"/>
                    </a:lnTo>
                    <a:lnTo>
                      <a:pt x="2882" y="2879"/>
                    </a:lnTo>
                    <a:lnTo>
                      <a:pt x="2878" y="2872"/>
                    </a:lnTo>
                    <a:lnTo>
                      <a:pt x="2873" y="2866"/>
                    </a:lnTo>
                    <a:lnTo>
                      <a:pt x="2868" y="2861"/>
                    </a:lnTo>
                    <a:lnTo>
                      <a:pt x="2863" y="2857"/>
                    </a:lnTo>
                    <a:lnTo>
                      <a:pt x="2857" y="2853"/>
                    </a:lnTo>
                    <a:lnTo>
                      <a:pt x="2852" y="2849"/>
                    </a:lnTo>
                    <a:lnTo>
                      <a:pt x="2846" y="2846"/>
                    </a:lnTo>
                    <a:lnTo>
                      <a:pt x="2840" y="2844"/>
                    </a:lnTo>
                    <a:lnTo>
                      <a:pt x="2827" y="2841"/>
                    </a:lnTo>
                    <a:lnTo>
                      <a:pt x="2813" y="2841"/>
                    </a:lnTo>
                    <a:lnTo>
                      <a:pt x="2798" y="2842"/>
                    </a:lnTo>
                    <a:lnTo>
                      <a:pt x="2783" y="2844"/>
                    </a:lnTo>
                    <a:lnTo>
                      <a:pt x="2766" y="2849"/>
                    </a:lnTo>
                    <a:lnTo>
                      <a:pt x="2748" y="2854"/>
                    </a:lnTo>
                    <a:lnTo>
                      <a:pt x="2731" y="2861"/>
                    </a:lnTo>
                    <a:lnTo>
                      <a:pt x="2712" y="2869"/>
                    </a:lnTo>
                    <a:lnTo>
                      <a:pt x="2693" y="2878"/>
                    </a:lnTo>
                    <a:lnTo>
                      <a:pt x="2653" y="2900"/>
                    </a:lnTo>
                    <a:lnTo>
                      <a:pt x="2566" y="2945"/>
                    </a:lnTo>
                    <a:lnTo>
                      <a:pt x="2520" y="2968"/>
                    </a:lnTo>
                    <a:lnTo>
                      <a:pt x="2497" y="2979"/>
                    </a:lnTo>
                    <a:lnTo>
                      <a:pt x="2472" y="2989"/>
                    </a:lnTo>
                    <a:lnTo>
                      <a:pt x="2448" y="2999"/>
                    </a:lnTo>
                    <a:lnTo>
                      <a:pt x="2423" y="3008"/>
                    </a:lnTo>
                    <a:lnTo>
                      <a:pt x="2399" y="3015"/>
                    </a:lnTo>
                    <a:lnTo>
                      <a:pt x="2374" y="3022"/>
                    </a:lnTo>
                    <a:lnTo>
                      <a:pt x="2348" y="3028"/>
                    </a:lnTo>
                    <a:lnTo>
                      <a:pt x="2323" y="3032"/>
                    </a:lnTo>
                    <a:lnTo>
                      <a:pt x="2297" y="3034"/>
                    </a:lnTo>
                    <a:lnTo>
                      <a:pt x="2272" y="3035"/>
                    </a:lnTo>
                    <a:lnTo>
                      <a:pt x="2272" y="3035"/>
                    </a:lnTo>
                    <a:lnTo>
                      <a:pt x="2243" y="3034"/>
                    </a:lnTo>
                    <a:lnTo>
                      <a:pt x="2215" y="3031"/>
                    </a:lnTo>
                    <a:lnTo>
                      <a:pt x="2188" y="3027"/>
                    </a:lnTo>
                    <a:lnTo>
                      <a:pt x="2162" y="3021"/>
                    </a:lnTo>
                    <a:lnTo>
                      <a:pt x="2138" y="3015"/>
                    </a:lnTo>
                    <a:lnTo>
                      <a:pt x="2114" y="3007"/>
                    </a:lnTo>
                    <a:lnTo>
                      <a:pt x="2092" y="2999"/>
                    </a:lnTo>
                    <a:lnTo>
                      <a:pt x="2069" y="2989"/>
                    </a:lnTo>
                    <a:lnTo>
                      <a:pt x="2048" y="2978"/>
                    </a:lnTo>
                    <a:lnTo>
                      <a:pt x="2028" y="2967"/>
                    </a:lnTo>
                    <a:lnTo>
                      <a:pt x="2009" y="2954"/>
                    </a:lnTo>
                    <a:lnTo>
                      <a:pt x="1992" y="2940"/>
                    </a:lnTo>
                    <a:lnTo>
                      <a:pt x="1975" y="2926"/>
                    </a:lnTo>
                    <a:lnTo>
                      <a:pt x="1959" y="2911"/>
                    </a:lnTo>
                    <a:lnTo>
                      <a:pt x="1943" y="2894"/>
                    </a:lnTo>
                    <a:lnTo>
                      <a:pt x="1929" y="2877"/>
                    </a:lnTo>
                    <a:lnTo>
                      <a:pt x="1915" y="2859"/>
                    </a:lnTo>
                    <a:lnTo>
                      <a:pt x="1903" y="2841"/>
                    </a:lnTo>
                    <a:lnTo>
                      <a:pt x="1892" y="2822"/>
                    </a:lnTo>
                    <a:lnTo>
                      <a:pt x="1881" y="2803"/>
                    </a:lnTo>
                    <a:lnTo>
                      <a:pt x="1872" y="2783"/>
                    </a:lnTo>
                    <a:lnTo>
                      <a:pt x="1863" y="2762"/>
                    </a:lnTo>
                    <a:lnTo>
                      <a:pt x="1856" y="2741"/>
                    </a:lnTo>
                    <a:lnTo>
                      <a:pt x="1849" y="2719"/>
                    </a:lnTo>
                    <a:lnTo>
                      <a:pt x="1843" y="2698"/>
                    </a:lnTo>
                    <a:lnTo>
                      <a:pt x="1838" y="2676"/>
                    </a:lnTo>
                    <a:lnTo>
                      <a:pt x="1834" y="2654"/>
                    </a:lnTo>
                    <a:lnTo>
                      <a:pt x="1830" y="2631"/>
                    </a:lnTo>
                    <a:lnTo>
                      <a:pt x="1828" y="2608"/>
                    </a:lnTo>
                    <a:lnTo>
                      <a:pt x="1826" y="2585"/>
                    </a:lnTo>
                    <a:lnTo>
                      <a:pt x="1826" y="2562"/>
                    </a:lnTo>
                    <a:lnTo>
                      <a:pt x="1826" y="2539"/>
                    </a:lnTo>
                    <a:lnTo>
                      <a:pt x="1827" y="2517"/>
                    </a:lnTo>
                    <a:lnTo>
                      <a:pt x="1829" y="2494"/>
                    </a:lnTo>
                    <a:lnTo>
                      <a:pt x="1831" y="2470"/>
                    </a:lnTo>
                    <a:lnTo>
                      <a:pt x="1835" y="2447"/>
                    </a:lnTo>
                    <a:lnTo>
                      <a:pt x="1839" y="2425"/>
                    </a:lnTo>
                    <a:lnTo>
                      <a:pt x="1844" y="2402"/>
                    </a:lnTo>
                    <a:lnTo>
                      <a:pt x="1850" y="2380"/>
                    </a:lnTo>
                    <a:lnTo>
                      <a:pt x="1857" y="2358"/>
                    </a:lnTo>
                    <a:lnTo>
                      <a:pt x="1865" y="2336"/>
                    </a:lnTo>
                    <a:lnTo>
                      <a:pt x="1873" y="2315"/>
                    </a:lnTo>
                    <a:lnTo>
                      <a:pt x="1883" y="2294"/>
                    </a:lnTo>
                    <a:lnTo>
                      <a:pt x="1893" y="2274"/>
                    </a:lnTo>
                    <a:lnTo>
                      <a:pt x="1903" y="2254"/>
                    </a:lnTo>
                    <a:lnTo>
                      <a:pt x="1915" y="2235"/>
                    </a:lnTo>
                    <a:lnTo>
                      <a:pt x="1927" y="2215"/>
                    </a:lnTo>
                    <a:lnTo>
                      <a:pt x="1941" y="2198"/>
                    </a:lnTo>
                    <a:lnTo>
                      <a:pt x="1956" y="2180"/>
                    </a:lnTo>
                    <a:lnTo>
                      <a:pt x="1970" y="2164"/>
                    </a:lnTo>
                    <a:lnTo>
                      <a:pt x="1986" y="2148"/>
                    </a:lnTo>
                    <a:lnTo>
                      <a:pt x="2002" y="2133"/>
                    </a:lnTo>
                    <a:lnTo>
                      <a:pt x="2019" y="2118"/>
                    </a:lnTo>
                    <a:lnTo>
                      <a:pt x="2037" y="2105"/>
                    </a:lnTo>
                    <a:lnTo>
                      <a:pt x="2055" y="2093"/>
                    </a:lnTo>
                    <a:lnTo>
                      <a:pt x="2075" y="2080"/>
                    </a:lnTo>
                    <a:lnTo>
                      <a:pt x="2096" y="2070"/>
                    </a:lnTo>
                    <a:lnTo>
                      <a:pt x="2116" y="2061"/>
                    </a:lnTo>
                    <a:lnTo>
                      <a:pt x="2138" y="2052"/>
                    </a:lnTo>
                    <a:lnTo>
                      <a:pt x="2160" y="2045"/>
                    </a:lnTo>
                    <a:lnTo>
                      <a:pt x="2183" y="2039"/>
                    </a:lnTo>
                    <a:lnTo>
                      <a:pt x="2206" y="2035"/>
                    </a:lnTo>
                    <a:lnTo>
                      <a:pt x="2232" y="2031"/>
                    </a:lnTo>
                    <a:lnTo>
                      <a:pt x="2257" y="2029"/>
                    </a:lnTo>
                    <a:lnTo>
                      <a:pt x="2257" y="2029"/>
                    </a:lnTo>
                    <a:lnTo>
                      <a:pt x="2287" y="2028"/>
                    </a:lnTo>
                    <a:lnTo>
                      <a:pt x="2316" y="2028"/>
                    </a:lnTo>
                    <a:lnTo>
                      <a:pt x="2344" y="2030"/>
                    </a:lnTo>
                    <a:lnTo>
                      <a:pt x="2371" y="2033"/>
                    </a:lnTo>
                    <a:lnTo>
                      <a:pt x="2396" y="2037"/>
                    </a:lnTo>
                    <a:lnTo>
                      <a:pt x="2421" y="2042"/>
                    </a:lnTo>
                    <a:lnTo>
                      <a:pt x="2444" y="2048"/>
                    </a:lnTo>
                    <a:lnTo>
                      <a:pt x="2466" y="2056"/>
                    </a:lnTo>
                    <a:lnTo>
                      <a:pt x="2488" y="2063"/>
                    </a:lnTo>
                    <a:lnTo>
                      <a:pt x="2508" y="2072"/>
                    </a:lnTo>
                    <a:lnTo>
                      <a:pt x="2528" y="2081"/>
                    </a:lnTo>
                    <a:lnTo>
                      <a:pt x="2546" y="2092"/>
                    </a:lnTo>
                    <a:lnTo>
                      <a:pt x="2564" y="2102"/>
                    </a:lnTo>
                    <a:lnTo>
                      <a:pt x="2581" y="2113"/>
                    </a:lnTo>
                    <a:lnTo>
                      <a:pt x="2614" y="2134"/>
                    </a:lnTo>
                    <a:lnTo>
                      <a:pt x="2645" y="2156"/>
                    </a:lnTo>
                    <a:lnTo>
                      <a:pt x="2673" y="2178"/>
                    </a:lnTo>
                    <a:lnTo>
                      <a:pt x="2701" y="2199"/>
                    </a:lnTo>
                    <a:lnTo>
                      <a:pt x="2727" y="2218"/>
                    </a:lnTo>
                    <a:lnTo>
                      <a:pt x="2740" y="2227"/>
                    </a:lnTo>
                    <a:lnTo>
                      <a:pt x="2752" y="2235"/>
                    </a:lnTo>
                    <a:lnTo>
                      <a:pt x="2766" y="2242"/>
                    </a:lnTo>
                    <a:lnTo>
                      <a:pt x="2779" y="2248"/>
                    </a:lnTo>
                    <a:lnTo>
                      <a:pt x="2792" y="2253"/>
                    </a:lnTo>
                    <a:lnTo>
                      <a:pt x="2805" y="2257"/>
                    </a:lnTo>
                    <a:lnTo>
                      <a:pt x="2818" y="2259"/>
                    </a:lnTo>
                    <a:lnTo>
                      <a:pt x="2831" y="2261"/>
                    </a:lnTo>
                    <a:lnTo>
                      <a:pt x="2831" y="2261"/>
                    </a:lnTo>
                    <a:lnTo>
                      <a:pt x="2840" y="2261"/>
                    </a:lnTo>
                    <a:lnTo>
                      <a:pt x="2848" y="2259"/>
                    </a:lnTo>
                    <a:lnTo>
                      <a:pt x="2855" y="2256"/>
                    </a:lnTo>
                    <a:lnTo>
                      <a:pt x="2863" y="2252"/>
                    </a:lnTo>
                    <a:lnTo>
                      <a:pt x="2869" y="2247"/>
                    </a:lnTo>
                    <a:lnTo>
                      <a:pt x="2876" y="2240"/>
                    </a:lnTo>
                    <a:lnTo>
                      <a:pt x="2882" y="2233"/>
                    </a:lnTo>
                    <a:lnTo>
                      <a:pt x="2888" y="2224"/>
                    </a:lnTo>
                    <a:lnTo>
                      <a:pt x="2894" y="2213"/>
                    </a:lnTo>
                    <a:lnTo>
                      <a:pt x="2899" y="2202"/>
                    </a:lnTo>
                    <a:lnTo>
                      <a:pt x="2904" y="2190"/>
                    </a:lnTo>
                    <a:lnTo>
                      <a:pt x="2908" y="2177"/>
                    </a:lnTo>
                    <a:lnTo>
                      <a:pt x="2917" y="2148"/>
                    </a:lnTo>
                    <a:lnTo>
                      <a:pt x="2923" y="2116"/>
                    </a:lnTo>
                    <a:lnTo>
                      <a:pt x="2929" y="2079"/>
                    </a:lnTo>
                    <a:lnTo>
                      <a:pt x="2934" y="2041"/>
                    </a:lnTo>
                    <a:lnTo>
                      <a:pt x="2938" y="2000"/>
                    </a:lnTo>
                    <a:lnTo>
                      <a:pt x="2940" y="1957"/>
                    </a:lnTo>
                    <a:lnTo>
                      <a:pt x="2942" y="1912"/>
                    </a:lnTo>
                    <a:lnTo>
                      <a:pt x="2944" y="1865"/>
                    </a:lnTo>
                    <a:lnTo>
                      <a:pt x="2944" y="1816"/>
                    </a:lnTo>
                    <a:lnTo>
                      <a:pt x="2944" y="1768"/>
                    </a:lnTo>
                    <a:lnTo>
                      <a:pt x="2942" y="1667"/>
                    </a:lnTo>
                    <a:lnTo>
                      <a:pt x="2939" y="1568"/>
                    </a:lnTo>
                    <a:lnTo>
                      <a:pt x="2934" y="1470"/>
                    </a:lnTo>
                    <a:lnTo>
                      <a:pt x="2928" y="1376"/>
                    </a:lnTo>
                    <a:lnTo>
                      <a:pt x="2916" y="1213"/>
                    </a:lnTo>
                    <a:lnTo>
                      <a:pt x="2908" y="1098"/>
                    </a:lnTo>
                    <a:lnTo>
                      <a:pt x="2908" y="1098"/>
                    </a:lnTo>
                    <a:lnTo>
                      <a:pt x="2802" y="1100"/>
                    </a:lnTo>
                    <a:lnTo>
                      <a:pt x="2659" y="1102"/>
                    </a:lnTo>
                    <a:lnTo>
                      <a:pt x="2493" y="1103"/>
                    </a:lnTo>
                    <a:lnTo>
                      <a:pt x="2317" y="1102"/>
                    </a:lnTo>
                    <a:lnTo>
                      <a:pt x="2231" y="1100"/>
                    </a:lnTo>
                    <a:lnTo>
                      <a:pt x="2146" y="1098"/>
                    </a:lnTo>
                    <a:lnTo>
                      <a:pt x="2067" y="1095"/>
                    </a:lnTo>
                    <a:lnTo>
                      <a:pt x="1995" y="1091"/>
                    </a:lnTo>
                    <a:lnTo>
                      <a:pt x="1930" y="1086"/>
                    </a:lnTo>
                    <a:lnTo>
                      <a:pt x="1901" y="1083"/>
                    </a:lnTo>
                    <a:lnTo>
                      <a:pt x="1875" y="1079"/>
                    </a:lnTo>
                    <a:lnTo>
                      <a:pt x="1852" y="1075"/>
                    </a:lnTo>
                    <a:lnTo>
                      <a:pt x="1833" y="1071"/>
                    </a:lnTo>
                    <a:lnTo>
                      <a:pt x="1815" y="1067"/>
                    </a:lnTo>
                    <a:lnTo>
                      <a:pt x="1803" y="1062"/>
                    </a:lnTo>
                    <a:lnTo>
                      <a:pt x="1803" y="1062"/>
                    </a:lnTo>
                    <a:lnTo>
                      <a:pt x="1792" y="1057"/>
                    </a:lnTo>
                    <a:lnTo>
                      <a:pt x="1782" y="1051"/>
                    </a:lnTo>
                    <a:lnTo>
                      <a:pt x="1772" y="1045"/>
                    </a:lnTo>
                    <a:lnTo>
                      <a:pt x="1764" y="1039"/>
                    </a:lnTo>
                    <a:lnTo>
                      <a:pt x="1756" y="1033"/>
                    </a:lnTo>
                    <a:lnTo>
                      <a:pt x="1750" y="1026"/>
                    </a:lnTo>
                    <a:lnTo>
                      <a:pt x="1744" y="1020"/>
                    </a:lnTo>
                    <a:lnTo>
                      <a:pt x="1738" y="1012"/>
                    </a:lnTo>
                    <a:lnTo>
                      <a:pt x="1734" y="1004"/>
                    </a:lnTo>
                    <a:lnTo>
                      <a:pt x="1730" y="997"/>
                    </a:lnTo>
                    <a:lnTo>
                      <a:pt x="1726" y="989"/>
                    </a:lnTo>
                    <a:lnTo>
                      <a:pt x="1724" y="981"/>
                    </a:lnTo>
                    <a:lnTo>
                      <a:pt x="1722" y="973"/>
                    </a:lnTo>
                    <a:lnTo>
                      <a:pt x="1720" y="965"/>
                    </a:lnTo>
                    <a:lnTo>
                      <a:pt x="1719" y="948"/>
                    </a:lnTo>
                    <a:lnTo>
                      <a:pt x="1720" y="930"/>
                    </a:lnTo>
                    <a:lnTo>
                      <a:pt x="1723" y="912"/>
                    </a:lnTo>
                    <a:lnTo>
                      <a:pt x="1727" y="893"/>
                    </a:lnTo>
                    <a:lnTo>
                      <a:pt x="1733" y="872"/>
                    </a:lnTo>
                    <a:lnTo>
                      <a:pt x="1741" y="852"/>
                    </a:lnTo>
                    <a:lnTo>
                      <a:pt x="1750" y="831"/>
                    </a:lnTo>
                    <a:lnTo>
                      <a:pt x="1759" y="809"/>
                    </a:lnTo>
                    <a:lnTo>
                      <a:pt x="1770" y="787"/>
                    </a:lnTo>
                    <a:lnTo>
                      <a:pt x="1793" y="741"/>
                    </a:lnTo>
                    <a:lnTo>
                      <a:pt x="1819" y="695"/>
                    </a:lnTo>
                    <a:lnTo>
                      <a:pt x="1843" y="646"/>
                    </a:lnTo>
                    <a:lnTo>
                      <a:pt x="1855" y="622"/>
                    </a:lnTo>
                    <a:lnTo>
                      <a:pt x="1866" y="596"/>
                    </a:lnTo>
                    <a:lnTo>
                      <a:pt x="1877" y="572"/>
                    </a:lnTo>
                    <a:lnTo>
                      <a:pt x="1886" y="547"/>
                    </a:lnTo>
                    <a:lnTo>
                      <a:pt x="1895" y="522"/>
                    </a:lnTo>
                    <a:lnTo>
                      <a:pt x="1902" y="496"/>
                    </a:lnTo>
                    <a:lnTo>
                      <a:pt x="1908" y="470"/>
                    </a:lnTo>
                    <a:lnTo>
                      <a:pt x="1912" y="445"/>
                    </a:lnTo>
                    <a:lnTo>
                      <a:pt x="1914" y="420"/>
                    </a:lnTo>
                    <a:lnTo>
                      <a:pt x="1915" y="395"/>
                    </a:lnTo>
                    <a:lnTo>
                      <a:pt x="1915" y="395"/>
                    </a:lnTo>
                    <a:lnTo>
                      <a:pt x="1913" y="369"/>
                    </a:lnTo>
                    <a:lnTo>
                      <a:pt x="1911" y="344"/>
                    </a:lnTo>
                    <a:lnTo>
                      <a:pt x="1907" y="320"/>
                    </a:lnTo>
                    <a:lnTo>
                      <a:pt x="1902" y="297"/>
                    </a:lnTo>
                    <a:lnTo>
                      <a:pt x="1897" y="275"/>
                    </a:lnTo>
                    <a:lnTo>
                      <a:pt x="1890" y="254"/>
                    </a:lnTo>
                    <a:lnTo>
                      <a:pt x="1882" y="234"/>
                    </a:lnTo>
                    <a:lnTo>
                      <a:pt x="1873" y="215"/>
                    </a:lnTo>
                    <a:lnTo>
                      <a:pt x="1863" y="196"/>
                    </a:lnTo>
                    <a:lnTo>
                      <a:pt x="1852" y="178"/>
                    </a:lnTo>
                    <a:lnTo>
                      <a:pt x="1841" y="161"/>
                    </a:lnTo>
                    <a:lnTo>
                      <a:pt x="1828" y="146"/>
                    </a:lnTo>
                    <a:lnTo>
                      <a:pt x="1814" y="131"/>
                    </a:lnTo>
                    <a:lnTo>
                      <a:pt x="1800" y="117"/>
                    </a:lnTo>
                    <a:lnTo>
                      <a:pt x="1786" y="103"/>
                    </a:lnTo>
                    <a:lnTo>
                      <a:pt x="1770" y="91"/>
                    </a:lnTo>
                    <a:lnTo>
                      <a:pt x="1755" y="79"/>
                    </a:lnTo>
                    <a:lnTo>
                      <a:pt x="1738" y="67"/>
                    </a:lnTo>
                    <a:lnTo>
                      <a:pt x="1721" y="58"/>
                    </a:lnTo>
                    <a:lnTo>
                      <a:pt x="1704" y="48"/>
                    </a:lnTo>
                    <a:lnTo>
                      <a:pt x="1686" y="40"/>
                    </a:lnTo>
                    <a:lnTo>
                      <a:pt x="1666" y="33"/>
                    </a:lnTo>
                    <a:lnTo>
                      <a:pt x="1647" y="26"/>
                    </a:lnTo>
                    <a:lnTo>
                      <a:pt x="1628" y="20"/>
                    </a:lnTo>
                    <a:lnTo>
                      <a:pt x="1609" y="15"/>
                    </a:lnTo>
                    <a:lnTo>
                      <a:pt x="1589" y="10"/>
                    </a:lnTo>
                    <a:lnTo>
                      <a:pt x="1569" y="7"/>
                    </a:lnTo>
                    <a:lnTo>
                      <a:pt x="1548" y="4"/>
                    </a:lnTo>
                    <a:lnTo>
                      <a:pt x="1527" y="2"/>
                    </a:lnTo>
                    <a:lnTo>
                      <a:pt x="1507" y="1"/>
                    </a:lnTo>
                    <a:lnTo>
                      <a:pt x="1486" y="0"/>
                    </a:lnTo>
                    <a:lnTo>
                      <a:pt x="1466" y="1"/>
                    </a:lnTo>
                    <a:lnTo>
                      <a:pt x="1445" y="2"/>
                    </a:lnTo>
                    <a:lnTo>
                      <a:pt x="1424" y="4"/>
                    </a:lnTo>
                    <a:lnTo>
                      <a:pt x="1403" y="6"/>
                    </a:lnTo>
                    <a:lnTo>
                      <a:pt x="1382" y="9"/>
                    </a:lnTo>
                    <a:lnTo>
                      <a:pt x="1362" y="13"/>
                    </a:lnTo>
                    <a:lnTo>
                      <a:pt x="1342" y="18"/>
                    </a:lnTo>
                    <a:lnTo>
                      <a:pt x="1322" y="24"/>
                    </a:lnTo>
                    <a:lnTo>
                      <a:pt x="1302" y="30"/>
                    </a:lnTo>
                    <a:lnTo>
                      <a:pt x="1282" y="37"/>
                    </a:lnTo>
                    <a:lnTo>
                      <a:pt x="1263" y="44"/>
                    </a:lnTo>
                    <a:lnTo>
                      <a:pt x="1244" y="53"/>
                    </a:lnTo>
                    <a:lnTo>
                      <a:pt x="1226" y="62"/>
                    </a:lnTo>
                    <a:lnTo>
                      <a:pt x="1209" y="72"/>
                    </a:lnTo>
                    <a:lnTo>
                      <a:pt x="1191" y="83"/>
                    </a:lnTo>
                    <a:lnTo>
                      <a:pt x="1174" y="94"/>
                    </a:lnTo>
                    <a:lnTo>
                      <a:pt x="1158" y="106"/>
                    </a:lnTo>
                    <a:lnTo>
                      <a:pt x="1142" y="118"/>
                    </a:lnTo>
                    <a:lnTo>
                      <a:pt x="1127" y="132"/>
                    </a:lnTo>
                    <a:lnTo>
                      <a:pt x="1113" y="145"/>
                    </a:lnTo>
                    <a:lnTo>
                      <a:pt x="1099" y="160"/>
                    </a:lnTo>
                    <a:lnTo>
                      <a:pt x="1086" y="175"/>
                    </a:lnTo>
                    <a:lnTo>
                      <a:pt x="1074" y="191"/>
                    </a:lnTo>
                    <a:lnTo>
                      <a:pt x="1063" y="207"/>
                    </a:lnTo>
                    <a:lnTo>
                      <a:pt x="1053" y="226"/>
                    </a:lnTo>
                    <a:lnTo>
                      <a:pt x="1043" y="243"/>
                    </a:lnTo>
                    <a:lnTo>
                      <a:pt x="1035" y="262"/>
                    </a:lnTo>
                    <a:lnTo>
                      <a:pt x="1028" y="281"/>
                    </a:lnTo>
                    <a:lnTo>
                      <a:pt x="1021" y="300"/>
                    </a:lnTo>
                    <a:lnTo>
                      <a:pt x="1016" y="321"/>
                    </a:lnTo>
                    <a:lnTo>
                      <a:pt x="1011" y="342"/>
                    </a:lnTo>
                    <a:lnTo>
                      <a:pt x="1008" y="364"/>
                    </a:lnTo>
                    <a:lnTo>
                      <a:pt x="1006" y="386"/>
                    </a:lnTo>
                    <a:lnTo>
                      <a:pt x="1006" y="386"/>
                    </a:lnTo>
                    <a:lnTo>
                      <a:pt x="1005" y="415"/>
                    </a:lnTo>
                    <a:lnTo>
                      <a:pt x="1005" y="442"/>
                    </a:lnTo>
                    <a:lnTo>
                      <a:pt x="1007" y="469"/>
                    </a:lnTo>
                    <a:lnTo>
                      <a:pt x="1010" y="495"/>
                    </a:lnTo>
                    <a:lnTo>
                      <a:pt x="1014" y="518"/>
                    </a:lnTo>
                    <a:lnTo>
                      <a:pt x="1020" y="541"/>
                    </a:lnTo>
                    <a:lnTo>
                      <a:pt x="1026" y="563"/>
                    </a:lnTo>
                    <a:lnTo>
                      <a:pt x="1033" y="584"/>
                    </a:lnTo>
                    <a:lnTo>
                      <a:pt x="1041" y="604"/>
                    </a:lnTo>
                    <a:lnTo>
                      <a:pt x="1050" y="624"/>
                    </a:lnTo>
                    <a:lnTo>
                      <a:pt x="1059" y="642"/>
                    </a:lnTo>
                    <a:lnTo>
                      <a:pt x="1069" y="660"/>
                    </a:lnTo>
                    <a:lnTo>
                      <a:pt x="1079" y="677"/>
                    </a:lnTo>
                    <a:lnTo>
                      <a:pt x="1089" y="693"/>
                    </a:lnTo>
                    <a:lnTo>
                      <a:pt x="1111" y="725"/>
                    </a:lnTo>
                    <a:lnTo>
                      <a:pt x="1133" y="755"/>
                    </a:lnTo>
                    <a:lnTo>
                      <a:pt x="1155" y="783"/>
                    </a:lnTo>
                    <a:lnTo>
                      <a:pt x="1176" y="811"/>
                    </a:lnTo>
                    <a:lnTo>
                      <a:pt x="1195" y="838"/>
                    </a:lnTo>
                    <a:lnTo>
                      <a:pt x="1203" y="852"/>
                    </a:lnTo>
                    <a:lnTo>
                      <a:pt x="1211" y="866"/>
                    </a:lnTo>
                    <a:lnTo>
                      <a:pt x="1218" y="880"/>
                    </a:lnTo>
                    <a:lnTo>
                      <a:pt x="1224" y="895"/>
                    </a:lnTo>
                    <a:lnTo>
                      <a:pt x="1229" y="910"/>
                    </a:lnTo>
                    <a:lnTo>
                      <a:pt x="1233" y="925"/>
                    </a:lnTo>
                    <a:lnTo>
                      <a:pt x="1236" y="940"/>
                    </a:lnTo>
                    <a:lnTo>
                      <a:pt x="1238" y="956"/>
                    </a:lnTo>
                    <a:lnTo>
                      <a:pt x="1238" y="956"/>
                    </a:lnTo>
                    <a:lnTo>
                      <a:pt x="1238" y="966"/>
                    </a:lnTo>
                    <a:lnTo>
                      <a:pt x="1237" y="976"/>
                    </a:lnTo>
                    <a:lnTo>
                      <a:pt x="1235" y="986"/>
                    </a:lnTo>
                    <a:lnTo>
                      <a:pt x="1233" y="995"/>
                    </a:lnTo>
                    <a:lnTo>
                      <a:pt x="1229" y="1004"/>
                    </a:lnTo>
                    <a:lnTo>
                      <a:pt x="1225" y="1013"/>
                    </a:lnTo>
                    <a:lnTo>
                      <a:pt x="1220" y="1022"/>
                    </a:lnTo>
                    <a:lnTo>
                      <a:pt x="1214" y="1030"/>
                    </a:lnTo>
                    <a:lnTo>
                      <a:pt x="1207" y="1038"/>
                    </a:lnTo>
                    <a:lnTo>
                      <a:pt x="1199" y="1045"/>
                    </a:lnTo>
                    <a:lnTo>
                      <a:pt x="1191" y="1052"/>
                    </a:lnTo>
                    <a:lnTo>
                      <a:pt x="1181" y="1059"/>
                    </a:lnTo>
                    <a:lnTo>
                      <a:pt x="1171" y="1065"/>
                    </a:lnTo>
                    <a:lnTo>
                      <a:pt x="1160" y="1071"/>
                    </a:lnTo>
                    <a:lnTo>
                      <a:pt x="1135" y="1082"/>
                    </a:lnTo>
                    <a:lnTo>
                      <a:pt x="1109" y="1092"/>
                    </a:lnTo>
                    <a:lnTo>
                      <a:pt x="1079" y="1101"/>
                    </a:lnTo>
                    <a:lnTo>
                      <a:pt x="1047" y="1109"/>
                    </a:lnTo>
                    <a:lnTo>
                      <a:pt x="1011" y="1115"/>
                    </a:lnTo>
                    <a:lnTo>
                      <a:pt x="974" y="1121"/>
                    </a:lnTo>
                    <a:lnTo>
                      <a:pt x="935" y="1126"/>
                    </a:lnTo>
                    <a:lnTo>
                      <a:pt x="893" y="1130"/>
                    </a:lnTo>
                    <a:lnTo>
                      <a:pt x="848" y="1133"/>
                    </a:lnTo>
                    <a:lnTo>
                      <a:pt x="848" y="1133"/>
                    </a:lnTo>
                    <a:lnTo>
                      <a:pt x="806" y="1135"/>
                    </a:lnTo>
                    <a:lnTo>
                      <a:pt x="761" y="1137"/>
                    </a:lnTo>
                    <a:lnTo>
                      <a:pt x="667" y="1139"/>
                    </a:lnTo>
                    <a:lnTo>
                      <a:pt x="567" y="1139"/>
                    </a:lnTo>
                    <a:lnTo>
                      <a:pt x="463" y="1137"/>
                    </a:lnTo>
                    <a:lnTo>
                      <a:pt x="356" y="1134"/>
                    </a:lnTo>
                    <a:lnTo>
                      <a:pt x="245" y="1130"/>
                    </a:lnTo>
                    <a:lnTo>
                      <a:pt x="19" y="1120"/>
                    </a:lnTo>
                    <a:lnTo>
                      <a:pt x="19" y="1120"/>
                    </a:lnTo>
                    <a:lnTo>
                      <a:pt x="13" y="1228"/>
                    </a:lnTo>
                    <a:lnTo>
                      <a:pt x="6" y="1385"/>
                    </a:lnTo>
                    <a:lnTo>
                      <a:pt x="3" y="1477"/>
                    </a:lnTo>
                    <a:lnTo>
                      <a:pt x="0" y="1573"/>
                    </a:lnTo>
                    <a:lnTo>
                      <a:pt x="0" y="1671"/>
                    </a:lnTo>
                    <a:lnTo>
                      <a:pt x="1" y="1771"/>
                    </a:lnTo>
                    <a:lnTo>
                      <a:pt x="2" y="1820"/>
                    </a:lnTo>
                    <a:lnTo>
                      <a:pt x="4" y="1867"/>
                    </a:lnTo>
                    <a:lnTo>
                      <a:pt x="7" y="1914"/>
                    </a:lnTo>
                    <a:lnTo>
                      <a:pt x="10" y="1959"/>
                    </a:lnTo>
                    <a:lnTo>
                      <a:pt x="15" y="2002"/>
                    </a:lnTo>
                    <a:lnTo>
                      <a:pt x="20" y="2042"/>
                    </a:lnTo>
                    <a:lnTo>
                      <a:pt x="26" y="2080"/>
                    </a:lnTo>
                    <a:lnTo>
                      <a:pt x="33" y="2117"/>
                    </a:lnTo>
                    <a:lnTo>
                      <a:pt x="41" y="2149"/>
                    </a:lnTo>
                    <a:lnTo>
                      <a:pt x="51" y="2178"/>
                    </a:lnTo>
                    <a:lnTo>
                      <a:pt x="56" y="2191"/>
                    </a:lnTo>
                    <a:lnTo>
                      <a:pt x="61" y="2203"/>
                    </a:lnTo>
                    <a:lnTo>
                      <a:pt x="67" y="2214"/>
                    </a:lnTo>
                    <a:lnTo>
                      <a:pt x="73" y="2225"/>
                    </a:lnTo>
                    <a:lnTo>
                      <a:pt x="80" y="2233"/>
                    </a:lnTo>
                    <a:lnTo>
                      <a:pt x="87" y="2241"/>
                    </a:lnTo>
                    <a:lnTo>
                      <a:pt x="94" y="2248"/>
                    </a:lnTo>
                    <a:lnTo>
                      <a:pt x="101" y="2253"/>
                    </a:lnTo>
                    <a:lnTo>
                      <a:pt x="109" y="2257"/>
                    </a:lnTo>
                    <a:lnTo>
                      <a:pt x="117" y="2260"/>
                    </a:lnTo>
                    <a:lnTo>
                      <a:pt x="125" y="2262"/>
                    </a:lnTo>
                    <a:lnTo>
                      <a:pt x="134" y="2262"/>
                    </a:lnTo>
                    <a:lnTo>
                      <a:pt x="134" y="2262"/>
                    </a:lnTo>
                    <a:lnTo>
                      <a:pt x="148" y="2260"/>
                    </a:lnTo>
                    <a:lnTo>
                      <a:pt x="161" y="2257"/>
                    </a:lnTo>
                    <a:lnTo>
                      <a:pt x="174" y="2253"/>
                    </a:lnTo>
                    <a:lnTo>
                      <a:pt x="187" y="2248"/>
                    </a:lnTo>
                    <a:lnTo>
                      <a:pt x="199" y="2242"/>
                    </a:lnTo>
                    <a:lnTo>
                      <a:pt x="213" y="2235"/>
                    </a:lnTo>
                    <a:lnTo>
                      <a:pt x="226" y="2228"/>
                    </a:lnTo>
                    <a:lnTo>
                      <a:pt x="239" y="2218"/>
                    </a:lnTo>
                    <a:lnTo>
                      <a:pt x="265" y="2199"/>
                    </a:lnTo>
                    <a:lnTo>
                      <a:pt x="292" y="2179"/>
                    </a:lnTo>
                    <a:lnTo>
                      <a:pt x="321" y="2157"/>
                    </a:lnTo>
                    <a:lnTo>
                      <a:pt x="352" y="2135"/>
                    </a:lnTo>
                    <a:lnTo>
                      <a:pt x="384" y="2113"/>
                    </a:lnTo>
                    <a:lnTo>
                      <a:pt x="401" y="2103"/>
                    </a:lnTo>
                    <a:lnTo>
                      <a:pt x="419" y="2093"/>
                    </a:lnTo>
                    <a:lnTo>
                      <a:pt x="438" y="2082"/>
                    </a:lnTo>
                    <a:lnTo>
                      <a:pt x="457" y="2073"/>
                    </a:lnTo>
                    <a:lnTo>
                      <a:pt x="478" y="2064"/>
                    </a:lnTo>
                    <a:lnTo>
                      <a:pt x="500" y="2056"/>
                    </a:lnTo>
                    <a:lnTo>
                      <a:pt x="522" y="2049"/>
                    </a:lnTo>
                    <a:lnTo>
                      <a:pt x="545" y="2043"/>
                    </a:lnTo>
                    <a:lnTo>
                      <a:pt x="569" y="2038"/>
                    </a:lnTo>
                    <a:lnTo>
                      <a:pt x="594" y="2034"/>
                    </a:lnTo>
                    <a:lnTo>
                      <a:pt x="622" y="2031"/>
                    </a:lnTo>
                    <a:lnTo>
                      <a:pt x="650" y="2029"/>
                    </a:lnTo>
                    <a:lnTo>
                      <a:pt x="679" y="2029"/>
                    </a:lnTo>
                    <a:lnTo>
                      <a:pt x="709" y="2030"/>
                    </a:lnTo>
                    <a:lnTo>
                      <a:pt x="709" y="2030"/>
                    </a:lnTo>
                    <a:lnTo>
                      <a:pt x="734" y="2032"/>
                    </a:lnTo>
                    <a:lnTo>
                      <a:pt x="760" y="2035"/>
                    </a:lnTo>
                    <a:lnTo>
                      <a:pt x="783" y="2040"/>
                    </a:lnTo>
                    <a:lnTo>
                      <a:pt x="806" y="2046"/>
                    </a:lnTo>
                    <a:lnTo>
                      <a:pt x="829" y="2053"/>
                    </a:lnTo>
                    <a:lnTo>
                      <a:pt x="850" y="2061"/>
                    </a:lnTo>
                    <a:lnTo>
                      <a:pt x="871" y="2071"/>
                    </a:lnTo>
                    <a:lnTo>
                      <a:pt x="892" y="2081"/>
                    </a:lnTo>
                    <a:lnTo>
                      <a:pt x="912" y="2094"/>
                    </a:lnTo>
                    <a:lnTo>
                      <a:pt x="930" y="2106"/>
                    </a:lnTo>
                    <a:lnTo>
                      <a:pt x="948" y="2120"/>
                    </a:lnTo>
                    <a:lnTo>
                      <a:pt x="965" y="2134"/>
                    </a:lnTo>
                    <a:lnTo>
                      <a:pt x="981" y="2149"/>
                    </a:lnTo>
                    <a:lnTo>
                      <a:pt x="997" y="2165"/>
                    </a:lnTo>
                    <a:lnTo>
                      <a:pt x="1011" y="2182"/>
                    </a:lnTo>
                    <a:lnTo>
                      <a:pt x="1026" y="2199"/>
                    </a:lnTo>
                    <a:lnTo>
                      <a:pt x="1039" y="2217"/>
                    </a:lnTo>
                    <a:lnTo>
                      <a:pt x="1052" y="2237"/>
                    </a:lnTo>
                    <a:lnTo>
                      <a:pt x="1063" y="2256"/>
                    </a:lnTo>
                    <a:lnTo>
                      <a:pt x="1074" y="2276"/>
                    </a:lnTo>
                    <a:lnTo>
                      <a:pt x="1084" y="2296"/>
                    </a:lnTo>
                    <a:lnTo>
                      <a:pt x="1093" y="2317"/>
                    </a:lnTo>
                    <a:lnTo>
                      <a:pt x="1102" y="2338"/>
                    </a:lnTo>
                    <a:lnTo>
                      <a:pt x="1109" y="2361"/>
                    </a:lnTo>
                    <a:lnTo>
                      <a:pt x="1116" y="2383"/>
                    </a:lnTo>
                    <a:lnTo>
                      <a:pt x="1122" y="2405"/>
                    </a:lnTo>
                    <a:lnTo>
                      <a:pt x="1127" y="2427"/>
                    </a:lnTo>
                    <a:lnTo>
                      <a:pt x="1131" y="2450"/>
                    </a:lnTo>
                    <a:lnTo>
                      <a:pt x="1134" y="2473"/>
                    </a:lnTo>
                    <a:lnTo>
                      <a:pt x="1137" y="2497"/>
                    </a:lnTo>
                    <a:lnTo>
                      <a:pt x="1139" y="2519"/>
                    </a:lnTo>
                    <a:lnTo>
                      <a:pt x="1139" y="2542"/>
                    </a:lnTo>
                    <a:lnTo>
                      <a:pt x="1139" y="2565"/>
                    </a:lnTo>
                    <a:lnTo>
                      <a:pt x="1139" y="2588"/>
                    </a:lnTo>
                    <a:lnTo>
                      <a:pt x="1137" y="2611"/>
                    </a:lnTo>
                    <a:lnTo>
                      <a:pt x="1134" y="2635"/>
                    </a:lnTo>
                    <a:lnTo>
                      <a:pt x="1131" y="2657"/>
                    </a:lnTo>
                    <a:lnTo>
                      <a:pt x="1127" y="2679"/>
                    </a:lnTo>
                    <a:lnTo>
                      <a:pt x="1121" y="2701"/>
                    </a:lnTo>
                    <a:lnTo>
                      <a:pt x="1115" y="2723"/>
                    </a:lnTo>
                    <a:lnTo>
                      <a:pt x="1109" y="2744"/>
                    </a:lnTo>
                    <a:lnTo>
                      <a:pt x="1101" y="2766"/>
                    </a:lnTo>
                    <a:lnTo>
                      <a:pt x="1092" y="2786"/>
                    </a:lnTo>
                    <a:lnTo>
                      <a:pt x="1082" y="2806"/>
                    </a:lnTo>
                    <a:lnTo>
                      <a:pt x="1072" y="2825"/>
                    </a:lnTo>
                    <a:lnTo>
                      <a:pt x="1060" y="2844"/>
                    </a:lnTo>
                    <a:lnTo>
                      <a:pt x="1048" y="2862"/>
                    </a:lnTo>
                    <a:lnTo>
                      <a:pt x="1035" y="2880"/>
                    </a:lnTo>
                    <a:lnTo>
                      <a:pt x="1021" y="2898"/>
                    </a:lnTo>
                    <a:lnTo>
                      <a:pt x="1005" y="2914"/>
                    </a:lnTo>
                    <a:lnTo>
                      <a:pt x="989" y="2929"/>
                    </a:lnTo>
                    <a:lnTo>
                      <a:pt x="972" y="2943"/>
                    </a:lnTo>
                    <a:lnTo>
                      <a:pt x="954" y="2957"/>
                    </a:lnTo>
                    <a:lnTo>
                      <a:pt x="935" y="2969"/>
                    </a:lnTo>
                    <a:lnTo>
                      <a:pt x="916" y="2981"/>
                    </a:lnTo>
                    <a:lnTo>
                      <a:pt x="895" y="2991"/>
                    </a:lnTo>
                    <a:lnTo>
                      <a:pt x="872" y="3001"/>
                    </a:lnTo>
                    <a:lnTo>
                      <a:pt x="850" y="3009"/>
                    </a:lnTo>
                    <a:lnTo>
                      <a:pt x="826" y="3017"/>
                    </a:lnTo>
                    <a:lnTo>
                      <a:pt x="802" y="3024"/>
                    </a:lnTo>
                    <a:lnTo>
                      <a:pt x="777" y="3029"/>
                    </a:lnTo>
                    <a:lnTo>
                      <a:pt x="750" y="3032"/>
                    </a:lnTo>
                    <a:lnTo>
                      <a:pt x="722" y="3035"/>
                    </a:lnTo>
                    <a:lnTo>
                      <a:pt x="694" y="3036"/>
                    </a:lnTo>
                    <a:lnTo>
                      <a:pt x="694" y="3036"/>
                    </a:lnTo>
                    <a:lnTo>
                      <a:pt x="668" y="3035"/>
                    </a:lnTo>
                    <a:lnTo>
                      <a:pt x="642" y="3032"/>
                    </a:lnTo>
                    <a:lnTo>
                      <a:pt x="617" y="3028"/>
                    </a:lnTo>
                    <a:lnTo>
                      <a:pt x="590" y="3022"/>
                    </a:lnTo>
                    <a:lnTo>
                      <a:pt x="565" y="3015"/>
                    </a:lnTo>
                    <a:lnTo>
                      <a:pt x="540" y="3008"/>
                    </a:lnTo>
                    <a:lnTo>
                      <a:pt x="516" y="2999"/>
                    </a:lnTo>
                    <a:lnTo>
                      <a:pt x="492" y="2989"/>
                    </a:lnTo>
                    <a:lnTo>
                      <a:pt x="467" y="2979"/>
                    </a:lnTo>
                    <a:lnTo>
                      <a:pt x="443" y="2968"/>
                    </a:lnTo>
                    <a:lnTo>
                      <a:pt x="397" y="2945"/>
                    </a:lnTo>
                    <a:lnTo>
                      <a:pt x="310" y="2900"/>
                    </a:lnTo>
                    <a:lnTo>
                      <a:pt x="271" y="2879"/>
                    </a:lnTo>
                    <a:lnTo>
                      <a:pt x="252" y="2870"/>
                    </a:lnTo>
                    <a:lnTo>
                      <a:pt x="234" y="2862"/>
                    </a:lnTo>
                    <a:lnTo>
                      <a:pt x="216" y="2855"/>
                    </a:lnTo>
                    <a:lnTo>
                      <a:pt x="198" y="2849"/>
                    </a:lnTo>
                    <a:lnTo>
                      <a:pt x="182" y="2845"/>
                    </a:lnTo>
                    <a:lnTo>
                      <a:pt x="167" y="2842"/>
                    </a:lnTo>
                    <a:lnTo>
                      <a:pt x="152" y="2841"/>
                    </a:lnTo>
                    <a:lnTo>
                      <a:pt x="138" y="2842"/>
                    </a:lnTo>
                    <a:lnTo>
                      <a:pt x="126" y="2845"/>
                    </a:lnTo>
                    <a:lnTo>
                      <a:pt x="119" y="2847"/>
                    </a:lnTo>
                    <a:lnTo>
                      <a:pt x="114" y="2850"/>
                    </a:lnTo>
                    <a:lnTo>
                      <a:pt x="108" y="2853"/>
                    </a:lnTo>
                    <a:lnTo>
                      <a:pt x="102" y="2857"/>
                    </a:lnTo>
                    <a:lnTo>
                      <a:pt x="97" y="2862"/>
                    </a:lnTo>
                    <a:lnTo>
                      <a:pt x="92" y="2867"/>
                    </a:lnTo>
                    <a:lnTo>
                      <a:pt x="88" y="2873"/>
                    </a:lnTo>
                    <a:lnTo>
                      <a:pt x="83" y="2879"/>
                    </a:lnTo>
                    <a:lnTo>
                      <a:pt x="74" y="2896"/>
                    </a:lnTo>
                    <a:lnTo>
                      <a:pt x="74" y="2896"/>
                    </a:lnTo>
                    <a:lnTo>
                      <a:pt x="70" y="2905"/>
                    </a:lnTo>
                    <a:lnTo>
                      <a:pt x="67" y="2917"/>
                    </a:lnTo>
                    <a:lnTo>
                      <a:pt x="64" y="2932"/>
                    </a:lnTo>
                    <a:lnTo>
                      <a:pt x="61" y="2949"/>
                    </a:lnTo>
                    <a:lnTo>
                      <a:pt x="55" y="2990"/>
                    </a:lnTo>
                    <a:lnTo>
                      <a:pt x="51" y="3041"/>
                    </a:lnTo>
                    <a:lnTo>
                      <a:pt x="47" y="3099"/>
                    </a:lnTo>
                    <a:lnTo>
                      <a:pt x="44" y="3165"/>
                    </a:lnTo>
                    <a:lnTo>
                      <a:pt x="42" y="3236"/>
                    </a:lnTo>
                    <a:lnTo>
                      <a:pt x="40" y="3314"/>
                    </a:lnTo>
                    <a:lnTo>
                      <a:pt x="40" y="3314"/>
                    </a:lnTo>
                    <a:close/>
                  </a:path>
                </a:pathLst>
              </a:custGeom>
              <a:solidFill>
                <a:schemeClr val="accent1"/>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7" name="îšļïḓe">
                <a:extLst>
                  <a:ext uri="{FF2B5EF4-FFF2-40B4-BE49-F238E27FC236}">
                    <a16:creationId xmlns:a16="http://schemas.microsoft.com/office/drawing/2014/main" id="{B4FE1D64-1D36-4E95-9077-660CA9EAF192}"/>
                  </a:ext>
                </a:extLst>
              </p:cNvPr>
              <p:cNvSpPr/>
              <p:nvPr/>
            </p:nvSpPr>
            <p:spPr bwMode="auto">
              <a:xfrm>
                <a:off x="3422084" y="3702425"/>
                <a:ext cx="1518843" cy="824276"/>
              </a:xfrm>
              <a:custGeom>
                <a:avLst/>
                <a:gdLst>
                  <a:gd name="T0" fmla="*/ 2287 w 5448"/>
                  <a:gd name="T1" fmla="*/ 2893 h 2957"/>
                  <a:gd name="T2" fmla="*/ 2576 w 5448"/>
                  <a:gd name="T3" fmla="*/ 2850 h 2957"/>
                  <a:gd name="T4" fmla="*/ 2604 w 5448"/>
                  <a:gd name="T5" fmla="*/ 2755 h 2957"/>
                  <a:gd name="T6" fmla="*/ 2450 w 5448"/>
                  <a:gd name="T7" fmla="*/ 2420 h 2957"/>
                  <a:gd name="T8" fmla="*/ 2421 w 5448"/>
                  <a:gd name="T9" fmla="*/ 2160 h 2957"/>
                  <a:gd name="T10" fmla="*/ 2538 w 5448"/>
                  <a:gd name="T11" fmla="*/ 1931 h 2957"/>
                  <a:gd name="T12" fmla="*/ 2751 w 5448"/>
                  <a:gd name="T13" fmla="*/ 1815 h 2957"/>
                  <a:gd name="T14" fmla="*/ 3001 w 5448"/>
                  <a:gd name="T15" fmla="*/ 1807 h 2957"/>
                  <a:gd name="T16" fmla="*/ 3233 w 5448"/>
                  <a:gd name="T17" fmla="*/ 1899 h 2957"/>
                  <a:gd name="T18" fmla="*/ 3388 w 5448"/>
                  <a:gd name="T19" fmla="*/ 2088 h 2957"/>
                  <a:gd name="T20" fmla="*/ 3416 w 5448"/>
                  <a:gd name="T21" fmla="*/ 2343 h 2957"/>
                  <a:gd name="T22" fmla="*/ 3314 w 5448"/>
                  <a:gd name="T23" fmla="*/ 2586 h 2957"/>
                  <a:gd name="T24" fmla="*/ 3189 w 5448"/>
                  <a:gd name="T25" fmla="*/ 2790 h 2957"/>
                  <a:gd name="T26" fmla="*/ 3237 w 5448"/>
                  <a:gd name="T27" fmla="*/ 2875 h 2957"/>
                  <a:gd name="T28" fmla="*/ 3590 w 5448"/>
                  <a:gd name="T29" fmla="*/ 2948 h 2957"/>
                  <a:gd name="T30" fmla="*/ 4349 w 5448"/>
                  <a:gd name="T31" fmla="*/ 2836 h 2957"/>
                  <a:gd name="T32" fmla="*/ 4369 w 5448"/>
                  <a:gd name="T33" fmla="*/ 1851 h 2957"/>
                  <a:gd name="T34" fmla="*/ 4422 w 5448"/>
                  <a:gd name="T35" fmla="*/ 1722 h 2957"/>
                  <a:gd name="T36" fmla="*/ 4536 w 5448"/>
                  <a:gd name="T37" fmla="*/ 1695 h 2957"/>
                  <a:gd name="T38" fmla="*/ 4852 w 5448"/>
                  <a:gd name="T39" fmla="*/ 1838 h 2957"/>
                  <a:gd name="T40" fmla="*/ 5105 w 5448"/>
                  <a:gd name="T41" fmla="*/ 1883 h 2957"/>
                  <a:gd name="T42" fmla="*/ 5318 w 5448"/>
                  <a:gd name="T43" fmla="*/ 1786 h 2957"/>
                  <a:gd name="T44" fmla="*/ 5429 w 5448"/>
                  <a:gd name="T45" fmla="*/ 1600 h 2957"/>
                  <a:gd name="T46" fmla="*/ 5442 w 5448"/>
                  <a:gd name="T47" fmla="*/ 1375 h 2957"/>
                  <a:gd name="T48" fmla="*/ 5366 w 5448"/>
                  <a:gd name="T49" fmla="*/ 1163 h 2957"/>
                  <a:gd name="T50" fmla="*/ 5205 w 5448"/>
                  <a:gd name="T51" fmla="*/ 1015 h 2957"/>
                  <a:gd name="T52" fmla="*/ 4980 w 5448"/>
                  <a:gd name="T53" fmla="*/ 979 h 2957"/>
                  <a:gd name="T54" fmla="*/ 4755 w 5448"/>
                  <a:gd name="T55" fmla="*/ 1061 h 2957"/>
                  <a:gd name="T56" fmla="*/ 4524 w 5448"/>
                  <a:gd name="T57" fmla="*/ 1205 h 2957"/>
                  <a:gd name="T58" fmla="*/ 4419 w 5448"/>
                  <a:gd name="T59" fmla="*/ 1186 h 2957"/>
                  <a:gd name="T60" fmla="*/ 4334 w 5448"/>
                  <a:gd name="T61" fmla="*/ 985 h 2957"/>
                  <a:gd name="T62" fmla="*/ 4314 w 5448"/>
                  <a:gd name="T63" fmla="*/ 346 h 2957"/>
                  <a:gd name="T64" fmla="*/ 3570 w 5448"/>
                  <a:gd name="T65" fmla="*/ 4 h 2957"/>
                  <a:gd name="T66" fmla="*/ 3202 w 5448"/>
                  <a:gd name="T67" fmla="*/ 68 h 2957"/>
                  <a:gd name="T68" fmla="*/ 3186 w 5448"/>
                  <a:gd name="T69" fmla="*/ 150 h 2957"/>
                  <a:gd name="T70" fmla="*/ 3307 w 5448"/>
                  <a:gd name="T71" fmla="*/ 499 h 2957"/>
                  <a:gd name="T72" fmla="*/ 3293 w 5448"/>
                  <a:gd name="T73" fmla="*/ 778 h 2957"/>
                  <a:gd name="T74" fmla="*/ 3141 w 5448"/>
                  <a:gd name="T75" fmla="*/ 956 h 2957"/>
                  <a:gd name="T76" fmla="*/ 2907 w 5448"/>
                  <a:gd name="T77" fmla="*/ 1046 h 2957"/>
                  <a:gd name="T78" fmla="*/ 2685 w 5448"/>
                  <a:gd name="T79" fmla="*/ 1051 h 2957"/>
                  <a:gd name="T80" fmla="*/ 2500 w 5448"/>
                  <a:gd name="T81" fmla="*/ 987 h 2957"/>
                  <a:gd name="T82" fmla="*/ 2386 w 5448"/>
                  <a:gd name="T83" fmla="*/ 866 h 2957"/>
                  <a:gd name="T84" fmla="*/ 2339 w 5448"/>
                  <a:gd name="T85" fmla="*/ 568 h 2957"/>
                  <a:gd name="T86" fmla="*/ 2466 w 5448"/>
                  <a:gd name="T87" fmla="*/ 217 h 2957"/>
                  <a:gd name="T88" fmla="*/ 2467 w 5448"/>
                  <a:gd name="T89" fmla="*/ 79 h 2957"/>
                  <a:gd name="T90" fmla="*/ 2301 w 5448"/>
                  <a:gd name="T91" fmla="*/ 18 h 2957"/>
                  <a:gd name="T92" fmla="*/ 1415 w 5448"/>
                  <a:gd name="T93" fmla="*/ 347 h 2957"/>
                  <a:gd name="T94" fmla="*/ 1396 w 5448"/>
                  <a:gd name="T95" fmla="*/ 1101 h 2957"/>
                  <a:gd name="T96" fmla="*/ 1339 w 5448"/>
                  <a:gd name="T97" fmla="*/ 1236 h 2957"/>
                  <a:gd name="T98" fmla="*/ 1238 w 5448"/>
                  <a:gd name="T99" fmla="*/ 1241 h 2957"/>
                  <a:gd name="T100" fmla="*/ 843 w 5448"/>
                  <a:gd name="T101" fmla="*/ 998 h 2957"/>
                  <a:gd name="T102" fmla="*/ 549 w 5448"/>
                  <a:gd name="T103" fmla="*/ 901 h 2957"/>
                  <a:gd name="T104" fmla="*/ 295 w 5448"/>
                  <a:gd name="T105" fmla="*/ 929 h 2957"/>
                  <a:gd name="T106" fmla="*/ 81 w 5448"/>
                  <a:gd name="T107" fmla="*/ 1087 h 2957"/>
                  <a:gd name="T108" fmla="*/ 2 w 5448"/>
                  <a:gd name="T109" fmla="*/ 1324 h 2957"/>
                  <a:gd name="T110" fmla="*/ 43 w 5448"/>
                  <a:gd name="T111" fmla="*/ 1581 h 2957"/>
                  <a:gd name="T112" fmla="*/ 188 w 5448"/>
                  <a:gd name="T113" fmla="*/ 1800 h 2957"/>
                  <a:gd name="T114" fmla="*/ 426 w 5448"/>
                  <a:gd name="T115" fmla="*/ 1918 h 2957"/>
                  <a:gd name="T116" fmla="*/ 701 w 5448"/>
                  <a:gd name="T117" fmla="*/ 1898 h 2957"/>
                  <a:gd name="T118" fmla="*/ 1194 w 5448"/>
                  <a:gd name="T119" fmla="*/ 1778 h 2957"/>
                  <a:gd name="T120" fmla="*/ 1352 w 5448"/>
                  <a:gd name="T121" fmla="*/ 1832 h 2957"/>
                  <a:gd name="T122" fmla="*/ 1410 w 5448"/>
                  <a:gd name="T123" fmla="*/ 1956 h 2957"/>
                  <a:gd name="T124" fmla="*/ 1428 w 5448"/>
                  <a:gd name="T125" fmla="*/ 2738 h 2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48" h="2957">
                    <a:moveTo>
                      <a:pt x="1428" y="2738"/>
                    </a:moveTo>
                    <a:lnTo>
                      <a:pt x="1428" y="2738"/>
                    </a:lnTo>
                    <a:lnTo>
                      <a:pt x="1426" y="2895"/>
                    </a:lnTo>
                    <a:lnTo>
                      <a:pt x="1426" y="2895"/>
                    </a:lnTo>
                    <a:lnTo>
                      <a:pt x="1531" y="2896"/>
                    </a:lnTo>
                    <a:lnTo>
                      <a:pt x="1677" y="2898"/>
                    </a:lnTo>
                    <a:lnTo>
                      <a:pt x="1847" y="2899"/>
                    </a:lnTo>
                    <a:lnTo>
                      <a:pt x="2029" y="2899"/>
                    </a:lnTo>
                    <a:lnTo>
                      <a:pt x="2119" y="2898"/>
                    </a:lnTo>
                    <a:lnTo>
                      <a:pt x="2206" y="2896"/>
                    </a:lnTo>
                    <a:lnTo>
                      <a:pt x="2287" y="2893"/>
                    </a:lnTo>
                    <a:lnTo>
                      <a:pt x="2362" y="2889"/>
                    </a:lnTo>
                    <a:lnTo>
                      <a:pt x="2428" y="2885"/>
                    </a:lnTo>
                    <a:lnTo>
                      <a:pt x="2457" y="2882"/>
                    </a:lnTo>
                    <a:lnTo>
                      <a:pt x="2483" y="2879"/>
                    </a:lnTo>
                    <a:lnTo>
                      <a:pt x="2506" y="2876"/>
                    </a:lnTo>
                    <a:lnTo>
                      <a:pt x="2526" y="2872"/>
                    </a:lnTo>
                    <a:lnTo>
                      <a:pt x="2542" y="2868"/>
                    </a:lnTo>
                    <a:lnTo>
                      <a:pt x="2554" y="2863"/>
                    </a:lnTo>
                    <a:lnTo>
                      <a:pt x="2554" y="2863"/>
                    </a:lnTo>
                    <a:lnTo>
                      <a:pt x="2570" y="2854"/>
                    </a:lnTo>
                    <a:lnTo>
                      <a:pt x="2576" y="2850"/>
                    </a:lnTo>
                    <a:lnTo>
                      <a:pt x="2582" y="2845"/>
                    </a:lnTo>
                    <a:lnTo>
                      <a:pt x="2587" y="2840"/>
                    </a:lnTo>
                    <a:lnTo>
                      <a:pt x="2592" y="2835"/>
                    </a:lnTo>
                    <a:lnTo>
                      <a:pt x="2596" y="2829"/>
                    </a:lnTo>
                    <a:lnTo>
                      <a:pt x="2599" y="2824"/>
                    </a:lnTo>
                    <a:lnTo>
                      <a:pt x="2602" y="2818"/>
                    </a:lnTo>
                    <a:lnTo>
                      <a:pt x="2604" y="2812"/>
                    </a:lnTo>
                    <a:lnTo>
                      <a:pt x="2607" y="2799"/>
                    </a:lnTo>
                    <a:lnTo>
                      <a:pt x="2608" y="2785"/>
                    </a:lnTo>
                    <a:lnTo>
                      <a:pt x="2607" y="2770"/>
                    </a:lnTo>
                    <a:lnTo>
                      <a:pt x="2604" y="2755"/>
                    </a:lnTo>
                    <a:lnTo>
                      <a:pt x="2600" y="2738"/>
                    </a:lnTo>
                    <a:lnTo>
                      <a:pt x="2594" y="2720"/>
                    </a:lnTo>
                    <a:lnTo>
                      <a:pt x="2587" y="2703"/>
                    </a:lnTo>
                    <a:lnTo>
                      <a:pt x="2579" y="2684"/>
                    </a:lnTo>
                    <a:lnTo>
                      <a:pt x="2570" y="2665"/>
                    </a:lnTo>
                    <a:lnTo>
                      <a:pt x="2549" y="2625"/>
                    </a:lnTo>
                    <a:lnTo>
                      <a:pt x="2503" y="2538"/>
                    </a:lnTo>
                    <a:lnTo>
                      <a:pt x="2480" y="2492"/>
                    </a:lnTo>
                    <a:lnTo>
                      <a:pt x="2469" y="2469"/>
                    </a:lnTo>
                    <a:lnTo>
                      <a:pt x="2459" y="2444"/>
                    </a:lnTo>
                    <a:lnTo>
                      <a:pt x="2450" y="2420"/>
                    </a:lnTo>
                    <a:lnTo>
                      <a:pt x="2441" y="2395"/>
                    </a:lnTo>
                    <a:lnTo>
                      <a:pt x="2433" y="2371"/>
                    </a:lnTo>
                    <a:lnTo>
                      <a:pt x="2425" y="2346"/>
                    </a:lnTo>
                    <a:lnTo>
                      <a:pt x="2420" y="2320"/>
                    </a:lnTo>
                    <a:lnTo>
                      <a:pt x="2416" y="2295"/>
                    </a:lnTo>
                    <a:lnTo>
                      <a:pt x="2414" y="2269"/>
                    </a:lnTo>
                    <a:lnTo>
                      <a:pt x="2414" y="2244"/>
                    </a:lnTo>
                    <a:lnTo>
                      <a:pt x="2414" y="2244"/>
                    </a:lnTo>
                    <a:lnTo>
                      <a:pt x="2415" y="2215"/>
                    </a:lnTo>
                    <a:lnTo>
                      <a:pt x="2417" y="2187"/>
                    </a:lnTo>
                    <a:lnTo>
                      <a:pt x="2421" y="2160"/>
                    </a:lnTo>
                    <a:lnTo>
                      <a:pt x="2427" y="2134"/>
                    </a:lnTo>
                    <a:lnTo>
                      <a:pt x="2434" y="2110"/>
                    </a:lnTo>
                    <a:lnTo>
                      <a:pt x="2441" y="2086"/>
                    </a:lnTo>
                    <a:lnTo>
                      <a:pt x="2450" y="2063"/>
                    </a:lnTo>
                    <a:lnTo>
                      <a:pt x="2459" y="2041"/>
                    </a:lnTo>
                    <a:lnTo>
                      <a:pt x="2470" y="2020"/>
                    </a:lnTo>
                    <a:lnTo>
                      <a:pt x="2482" y="2000"/>
                    </a:lnTo>
                    <a:lnTo>
                      <a:pt x="2495" y="1981"/>
                    </a:lnTo>
                    <a:lnTo>
                      <a:pt x="2508" y="1964"/>
                    </a:lnTo>
                    <a:lnTo>
                      <a:pt x="2523" y="1947"/>
                    </a:lnTo>
                    <a:lnTo>
                      <a:pt x="2538" y="1931"/>
                    </a:lnTo>
                    <a:lnTo>
                      <a:pt x="2554" y="1915"/>
                    </a:lnTo>
                    <a:lnTo>
                      <a:pt x="2572" y="1901"/>
                    </a:lnTo>
                    <a:lnTo>
                      <a:pt x="2589" y="1887"/>
                    </a:lnTo>
                    <a:lnTo>
                      <a:pt x="2608" y="1875"/>
                    </a:lnTo>
                    <a:lnTo>
                      <a:pt x="2626" y="1864"/>
                    </a:lnTo>
                    <a:lnTo>
                      <a:pt x="2646" y="1853"/>
                    </a:lnTo>
                    <a:lnTo>
                      <a:pt x="2666" y="1844"/>
                    </a:lnTo>
                    <a:lnTo>
                      <a:pt x="2686" y="1835"/>
                    </a:lnTo>
                    <a:lnTo>
                      <a:pt x="2708" y="1828"/>
                    </a:lnTo>
                    <a:lnTo>
                      <a:pt x="2729" y="1821"/>
                    </a:lnTo>
                    <a:lnTo>
                      <a:pt x="2751" y="1815"/>
                    </a:lnTo>
                    <a:lnTo>
                      <a:pt x="2772" y="1810"/>
                    </a:lnTo>
                    <a:lnTo>
                      <a:pt x="2795" y="1806"/>
                    </a:lnTo>
                    <a:lnTo>
                      <a:pt x="2817" y="1802"/>
                    </a:lnTo>
                    <a:lnTo>
                      <a:pt x="2841" y="1800"/>
                    </a:lnTo>
                    <a:lnTo>
                      <a:pt x="2863" y="1798"/>
                    </a:lnTo>
                    <a:lnTo>
                      <a:pt x="2886" y="1798"/>
                    </a:lnTo>
                    <a:lnTo>
                      <a:pt x="2909" y="1798"/>
                    </a:lnTo>
                    <a:lnTo>
                      <a:pt x="2932" y="1799"/>
                    </a:lnTo>
                    <a:lnTo>
                      <a:pt x="2955" y="1801"/>
                    </a:lnTo>
                    <a:lnTo>
                      <a:pt x="2979" y="1803"/>
                    </a:lnTo>
                    <a:lnTo>
                      <a:pt x="3001" y="1807"/>
                    </a:lnTo>
                    <a:lnTo>
                      <a:pt x="3024" y="1811"/>
                    </a:lnTo>
                    <a:lnTo>
                      <a:pt x="3046" y="1816"/>
                    </a:lnTo>
                    <a:lnTo>
                      <a:pt x="3068" y="1822"/>
                    </a:lnTo>
                    <a:lnTo>
                      <a:pt x="3090" y="1829"/>
                    </a:lnTo>
                    <a:lnTo>
                      <a:pt x="3112" y="1837"/>
                    </a:lnTo>
                    <a:lnTo>
                      <a:pt x="3134" y="1845"/>
                    </a:lnTo>
                    <a:lnTo>
                      <a:pt x="3154" y="1854"/>
                    </a:lnTo>
                    <a:lnTo>
                      <a:pt x="3174" y="1865"/>
                    </a:lnTo>
                    <a:lnTo>
                      <a:pt x="3194" y="1875"/>
                    </a:lnTo>
                    <a:lnTo>
                      <a:pt x="3213" y="1887"/>
                    </a:lnTo>
                    <a:lnTo>
                      <a:pt x="3233" y="1899"/>
                    </a:lnTo>
                    <a:lnTo>
                      <a:pt x="3251" y="1913"/>
                    </a:lnTo>
                    <a:lnTo>
                      <a:pt x="3268" y="1928"/>
                    </a:lnTo>
                    <a:lnTo>
                      <a:pt x="3285" y="1942"/>
                    </a:lnTo>
                    <a:lnTo>
                      <a:pt x="3301" y="1958"/>
                    </a:lnTo>
                    <a:lnTo>
                      <a:pt x="3316" y="1974"/>
                    </a:lnTo>
                    <a:lnTo>
                      <a:pt x="3330" y="1991"/>
                    </a:lnTo>
                    <a:lnTo>
                      <a:pt x="3343" y="2009"/>
                    </a:lnTo>
                    <a:lnTo>
                      <a:pt x="3356" y="2027"/>
                    </a:lnTo>
                    <a:lnTo>
                      <a:pt x="3368" y="2047"/>
                    </a:lnTo>
                    <a:lnTo>
                      <a:pt x="3379" y="2068"/>
                    </a:lnTo>
                    <a:lnTo>
                      <a:pt x="3388" y="2088"/>
                    </a:lnTo>
                    <a:lnTo>
                      <a:pt x="3396" y="2110"/>
                    </a:lnTo>
                    <a:lnTo>
                      <a:pt x="3403" y="2132"/>
                    </a:lnTo>
                    <a:lnTo>
                      <a:pt x="3409" y="2155"/>
                    </a:lnTo>
                    <a:lnTo>
                      <a:pt x="3414" y="2178"/>
                    </a:lnTo>
                    <a:lnTo>
                      <a:pt x="3417" y="2204"/>
                    </a:lnTo>
                    <a:lnTo>
                      <a:pt x="3420" y="2229"/>
                    </a:lnTo>
                    <a:lnTo>
                      <a:pt x="3420" y="2229"/>
                    </a:lnTo>
                    <a:lnTo>
                      <a:pt x="3421" y="2259"/>
                    </a:lnTo>
                    <a:lnTo>
                      <a:pt x="3420" y="2288"/>
                    </a:lnTo>
                    <a:lnTo>
                      <a:pt x="3418" y="2316"/>
                    </a:lnTo>
                    <a:lnTo>
                      <a:pt x="3416" y="2343"/>
                    </a:lnTo>
                    <a:lnTo>
                      <a:pt x="3411" y="2368"/>
                    </a:lnTo>
                    <a:lnTo>
                      <a:pt x="3406" y="2392"/>
                    </a:lnTo>
                    <a:lnTo>
                      <a:pt x="3400" y="2416"/>
                    </a:lnTo>
                    <a:lnTo>
                      <a:pt x="3393" y="2438"/>
                    </a:lnTo>
                    <a:lnTo>
                      <a:pt x="3385" y="2460"/>
                    </a:lnTo>
                    <a:lnTo>
                      <a:pt x="3376" y="2480"/>
                    </a:lnTo>
                    <a:lnTo>
                      <a:pt x="3367" y="2500"/>
                    </a:lnTo>
                    <a:lnTo>
                      <a:pt x="3357" y="2518"/>
                    </a:lnTo>
                    <a:lnTo>
                      <a:pt x="3346" y="2536"/>
                    </a:lnTo>
                    <a:lnTo>
                      <a:pt x="3336" y="2553"/>
                    </a:lnTo>
                    <a:lnTo>
                      <a:pt x="3314" y="2586"/>
                    </a:lnTo>
                    <a:lnTo>
                      <a:pt x="3292" y="2617"/>
                    </a:lnTo>
                    <a:lnTo>
                      <a:pt x="3270" y="2645"/>
                    </a:lnTo>
                    <a:lnTo>
                      <a:pt x="3250" y="2672"/>
                    </a:lnTo>
                    <a:lnTo>
                      <a:pt x="3231" y="2699"/>
                    </a:lnTo>
                    <a:lnTo>
                      <a:pt x="3222" y="2711"/>
                    </a:lnTo>
                    <a:lnTo>
                      <a:pt x="3214" y="2724"/>
                    </a:lnTo>
                    <a:lnTo>
                      <a:pt x="3207" y="2738"/>
                    </a:lnTo>
                    <a:lnTo>
                      <a:pt x="3201" y="2751"/>
                    </a:lnTo>
                    <a:lnTo>
                      <a:pt x="3196" y="2764"/>
                    </a:lnTo>
                    <a:lnTo>
                      <a:pt x="3192" y="2777"/>
                    </a:lnTo>
                    <a:lnTo>
                      <a:pt x="3189" y="2790"/>
                    </a:lnTo>
                    <a:lnTo>
                      <a:pt x="3188" y="2803"/>
                    </a:lnTo>
                    <a:lnTo>
                      <a:pt x="3188" y="2803"/>
                    </a:lnTo>
                    <a:lnTo>
                      <a:pt x="3188" y="2812"/>
                    </a:lnTo>
                    <a:lnTo>
                      <a:pt x="3189" y="2821"/>
                    </a:lnTo>
                    <a:lnTo>
                      <a:pt x="3192" y="2830"/>
                    </a:lnTo>
                    <a:lnTo>
                      <a:pt x="3196" y="2838"/>
                    </a:lnTo>
                    <a:lnTo>
                      <a:pt x="3202" y="2846"/>
                    </a:lnTo>
                    <a:lnTo>
                      <a:pt x="3208" y="2853"/>
                    </a:lnTo>
                    <a:lnTo>
                      <a:pt x="3216" y="2861"/>
                    </a:lnTo>
                    <a:lnTo>
                      <a:pt x="3225" y="2868"/>
                    </a:lnTo>
                    <a:lnTo>
                      <a:pt x="3237" y="2875"/>
                    </a:lnTo>
                    <a:lnTo>
                      <a:pt x="3248" y="2881"/>
                    </a:lnTo>
                    <a:lnTo>
                      <a:pt x="3260" y="2887"/>
                    </a:lnTo>
                    <a:lnTo>
                      <a:pt x="3273" y="2892"/>
                    </a:lnTo>
                    <a:lnTo>
                      <a:pt x="3303" y="2903"/>
                    </a:lnTo>
                    <a:lnTo>
                      <a:pt x="3335" y="2912"/>
                    </a:lnTo>
                    <a:lnTo>
                      <a:pt x="3373" y="2920"/>
                    </a:lnTo>
                    <a:lnTo>
                      <a:pt x="3411" y="2927"/>
                    </a:lnTo>
                    <a:lnTo>
                      <a:pt x="3453" y="2934"/>
                    </a:lnTo>
                    <a:lnTo>
                      <a:pt x="3496" y="2939"/>
                    </a:lnTo>
                    <a:lnTo>
                      <a:pt x="3543" y="2944"/>
                    </a:lnTo>
                    <a:lnTo>
                      <a:pt x="3590" y="2948"/>
                    </a:lnTo>
                    <a:lnTo>
                      <a:pt x="3640" y="2951"/>
                    </a:lnTo>
                    <a:lnTo>
                      <a:pt x="3689" y="2953"/>
                    </a:lnTo>
                    <a:lnTo>
                      <a:pt x="3790" y="2956"/>
                    </a:lnTo>
                    <a:lnTo>
                      <a:pt x="3890" y="2957"/>
                    </a:lnTo>
                    <a:lnTo>
                      <a:pt x="3989" y="2957"/>
                    </a:lnTo>
                    <a:lnTo>
                      <a:pt x="4082" y="2955"/>
                    </a:lnTo>
                    <a:lnTo>
                      <a:pt x="4168" y="2953"/>
                    </a:lnTo>
                    <a:lnTo>
                      <a:pt x="4242" y="2951"/>
                    </a:lnTo>
                    <a:lnTo>
                      <a:pt x="4351" y="2947"/>
                    </a:lnTo>
                    <a:lnTo>
                      <a:pt x="4351" y="2947"/>
                    </a:lnTo>
                    <a:lnTo>
                      <a:pt x="4349" y="2836"/>
                    </a:lnTo>
                    <a:lnTo>
                      <a:pt x="4347" y="2685"/>
                    </a:lnTo>
                    <a:lnTo>
                      <a:pt x="4346" y="2509"/>
                    </a:lnTo>
                    <a:lnTo>
                      <a:pt x="4346" y="2415"/>
                    </a:lnTo>
                    <a:lnTo>
                      <a:pt x="4346" y="2321"/>
                    </a:lnTo>
                    <a:lnTo>
                      <a:pt x="4348" y="2229"/>
                    </a:lnTo>
                    <a:lnTo>
                      <a:pt x="4350" y="2139"/>
                    </a:lnTo>
                    <a:lnTo>
                      <a:pt x="4353" y="2054"/>
                    </a:lnTo>
                    <a:lnTo>
                      <a:pt x="4357" y="1978"/>
                    </a:lnTo>
                    <a:lnTo>
                      <a:pt x="4362" y="1908"/>
                    </a:lnTo>
                    <a:lnTo>
                      <a:pt x="4365" y="1878"/>
                    </a:lnTo>
                    <a:lnTo>
                      <a:pt x="4369" y="1851"/>
                    </a:lnTo>
                    <a:lnTo>
                      <a:pt x="4373" y="1827"/>
                    </a:lnTo>
                    <a:lnTo>
                      <a:pt x="4377" y="1806"/>
                    </a:lnTo>
                    <a:lnTo>
                      <a:pt x="4381" y="1788"/>
                    </a:lnTo>
                    <a:lnTo>
                      <a:pt x="4386" y="1775"/>
                    </a:lnTo>
                    <a:lnTo>
                      <a:pt x="4386" y="1775"/>
                    </a:lnTo>
                    <a:lnTo>
                      <a:pt x="4392" y="1764"/>
                    </a:lnTo>
                    <a:lnTo>
                      <a:pt x="4397" y="1754"/>
                    </a:lnTo>
                    <a:lnTo>
                      <a:pt x="4403" y="1744"/>
                    </a:lnTo>
                    <a:lnTo>
                      <a:pt x="4409" y="1736"/>
                    </a:lnTo>
                    <a:lnTo>
                      <a:pt x="4416" y="1728"/>
                    </a:lnTo>
                    <a:lnTo>
                      <a:pt x="4422" y="1722"/>
                    </a:lnTo>
                    <a:lnTo>
                      <a:pt x="4429" y="1716"/>
                    </a:lnTo>
                    <a:lnTo>
                      <a:pt x="4437" y="1710"/>
                    </a:lnTo>
                    <a:lnTo>
                      <a:pt x="4444" y="1706"/>
                    </a:lnTo>
                    <a:lnTo>
                      <a:pt x="4452" y="1702"/>
                    </a:lnTo>
                    <a:lnTo>
                      <a:pt x="4459" y="1698"/>
                    </a:lnTo>
                    <a:lnTo>
                      <a:pt x="4467" y="1696"/>
                    </a:lnTo>
                    <a:lnTo>
                      <a:pt x="4475" y="1694"/>
                    </a:lnTo>
                    <a:lnTo>
                      <a:pt x="4483" y="1692"/>
                    </a:lnTo>
                    <a:lnTo>
                      <a:pt x="4500" y="1691"/>
                    </a:lnTo>
                    <a:lnTo>
                      <a:pt x="4518" y="1692"/>
                    </a:lnTo>
                    <a:lnTo>
                      <a:pt x="4536" y="1695"/>
                    </a:lnTo>
                    <a:lnTo>
                      <a:pt x="4556" y="1699"/>
                    </a:lnTo>
                    <a:lnTo>
                      <a:pt x="4576" y="1705"/>
                    </a:lnTo>
                    <a:lnTo>
                      <a:pt x="4597" y="1713"/>
                    </a:lnTo>
                    <a:lnTo>
                      <a:pt x="4618" y="1722"/>
                    </a:lnTo>
                    <a:lnTo>
                      <a:pt x="4639" y="1731"/>
                    </a:lnTo>
                    <a:lnTo>
                      <a:pt x="4661" y="1742"/>
                    </a:lnTo>
                    <a:lnTo>
                      <a:pt x="4707" y="1765"/>
                    </a:lnTo>
                    <a:lnTo>
                      <a:pt x="4754" y="1791"/>
                    </a:lnTo>
                    <a:lnTo>
                      <a:pt x="4802" y="1815"/>
                    </a:lnTo>
                    <a:lnTo>
                      <a:pt x="4826" y="1827"/>
                    </a:lnTo>
                    <a:lnTo>
                      <a:pt x="4852" y="1838"/>
                    </a:lnTo>
                    <a:lnTo>
                      <a:pt x="4877" y="1849"/>
                    </a:lnTo>
                    <a:lnTo>
                      <a:pt x="4902" y="1858"/>
                    </a:lnTo>
                    <a:lnTo>
                      <a:pt x="4927" y="1867"/>
                    </a:lnTo>
                    <a:lnTo>
                      <a:pt x="4952" y="1874"/>
                    </a:lnTo>
                    <a:lnTo>
                      <a:pt x="4978" y="1880"/>
                    </a:lnTo>
                    <a:lnTo>
                      <a:pt x="5004" y="1884"/>
                    </a:lnTo>
                    <a:lnTo>
                      <a:pt x="5029" y="1886"/>
                    </a:lnTo>
                    <a:lnTo>
                      <a:pt x="5054" y="1887"/>
                    </a:lnTo>
                    <a:lnTo>
                      <a:pt x="5054" y="1887"/>
                    </a:lnTo>
                    <a:lnTo>
                      <a:pt x="5079" y="1885"/>
                    </a:lnTo>
                    <a:lnTo>
                      <a:pt x="5105" y="1883"/>
                    </a:lnTo>
                    <a:lnTo>
                      <a:pt x="5129" y="1879"/>
                    </a:lnTo>
                    <a:lnTo>
                      <a:pt x="5151" y="1874"/>
                    </a:lnTo>
                    <a:lnTo>
                      <a:pt x="5173" y="1868"/>
                    </a:lnTo>
                    <a:lnTo>
                      <a:pt x="5194" y="1862"/>
                    </a:lnTo>
                    <a:lnTo>
                      <a:pt x="5214" y="1854"/>
                    </a:lnTo>
                    <a:lnTo>
                      <a:pt x="5234" y="1845"/>
                    </a:lnTo>
                    <a:lnTo>
                      <a:pt x="5253" y="1835"/>
                    </a:lnTo>
                    <a:lnTo>
                      <a:pt x="5270" y="1824"/>
                    </a:lnTo>
                    <a:lnTo>
                      <a:pt x="5287" y="1813"/>
                    </a:lnTo>
                    <a:lnTo>
                      <a:pt x="5303" y="1800"/>
                    </a:lnTo>
                    <a:lnTo>
                      <a:pt x="5318" y="1786"/>
                    </a:lnTo>
                    <a:lnTo>
                      <a:pt x="5332" y="1772"/>
                    </a:lnTo>
                    <a:lnTo>
                      <a:pt x="5345" y="1758"/>
                    </a:lnTo>
                    <a:lnTo>
                      <a:pt x="5358" y="1742"/>
                    </a:lnTo>
                    <a:lnTo>
                      <a:pt x="5369" y="1727"/>
                    </a:lnTo>
                    <a:lnTo>
                      <a:pt x="5381" y="1710"/>
                    </a:lnTo>
                    <a:lnTo>
                      <a:pt x="5391" y="1693"/>
                    </a:lnTo>
                    <a:lnTo>
                      <a:pt x="5400" y="1676"/>
                    </a:lnTo>
                    <a:lnTo>
                      <a:pt x="5408" y="1658"/>
                    </a:lnTo>
                    <a:lnTo>
                      <a:pt x="5416" y="1638"/>
                    </a:lnTo>
                    <a:lnTo>
                      <a:pt x="5423" y="1619"/>
                    </a:lnTo>
                    <a:lnTo>
                      <a:pt x="5429" y="1600"/>
                    </a:lnTo>
                    <a:lnTo>
                      <a:pt x="5434" y="1581"/>
                    </a:lnTo>
                    <a:lnTo>
                      <a:pt x="5438" y="1561"/>
                    </a:lnTo>
                    <a:lnTo>
                      <a:pt x="5442" y="1541"/>
                    </a:lnTo>
                    <a:lnTo>
                      <a:pt x="5444" y="1520"/>
                    </a:lnTo>
                    <a:lnTo>
                      <a:pt x="5446" y="1499"/>
                    </a:lnTo>
                    <a:lnTo>
                      <a:pt x="5448" y="1479"/>
                    </a:lnTo>
                    <a:lnTo>
                      <a:pt x="5448" y="1458"/>
                    </a:lnTo>
                    <a:lnTo>
                      <a:pt x="5448" y="1438"/>
                    </a:lnTo>
                    <a:lnTo>
                      <a:pt x="5447" y="1417"/>
                    </a:lnTo>
                    <a:lnTo>
                      <a:pt x="5445" y="1396"/>
                    </a:lnTo>
                    <a:lnTo>
                      <a:pt x="5442" y="1375"/>
                    </a:lnTo>
                    <a:lnTo>
                      <a:pt x="5439" y="1354"/>
                    </a:lnTo>
                    <a:lnTo>
                      <a:pt x="5435" y="1334"/>
                    </a:lnTo>
                    <a:lnTo>
                      <a:pt x="5430" y="1314"/>
                    </a:lnTo>
                    <a:lnTo>
                      <a:pt x="5425" y="1294"/>
                    </a:lnTo>
                    <a:lnTo>
                      <a:pt x="5419" y="1274"/>
                    </a:lnTo>
                    <a:lnTo>
                      <a:pt x="5412" y="1255"/>
                    </a:lnTo>
                    <a:lnTo>
                      <a:pt x="5404" y="1235"/>
                    </a:lnTo>
                    <a:lnTo>
                      <a:pt x="5396" y="1216"/>
                    </a:lnTo>
                    <a:lnTo>
                      <a:pt x="5387" y="1198"/>
                    </a:lnTo>
                    <a:lnTo>
                      <a:pt x="5377" y="1180"/>
                    </a:lnTo>
                    <a:lnTo>
                      <a:pt x="5366" y="1163"/>
                    </a:lnTo>
                    <a:lnTo>
                      <a:pt x="5354" y="1146"/>
                    </a:lnTo>
                    <a:lnTo>
                      <a:pt x="5343" y="1130"/>
                    </a:lnTo>
                    <a:lnTo>
                      <a:pt x="5330" y="1114"/>
                    </a:lnTo>
                    <a:lnTo>
                      <a:pt x="5317" y="1099"/>
                    </a:lnTo>
                    <a:lnTo>
                      <a:pt x="5303" y="1084"/>
                    </a:lnTo>
                    <a:lnTo>
                      <a:pt x="5289" y="1071"/>
                    </a:lnTo>
                    <a:lnTo>
                      <a:pt x="5273" y="1058"/>
                    </a:lnTo>
                    <a:lnTo>
                      <a:pt x="5258" y="1046"/>
                    </a:lnTo>
                    <a:lnTo>
                      <a:pt x="5241" y="1035"/>
                    </a:lnTo>
                    <a:lnTo>
                      <a:pt x="5223" y="1025"/>
                    </a:lnTo>
                    <a:lnTo>
                      <a:pt x="5205" y="1015"/>
                    </a:lnTo>
                    <a:lnTo>
                      <a:pt x="5187" y="1007"/>
                    </a:lnTo>
                    <a:lnTo>
                      <a:pt x="5168" y="1000"/>
                    </a:lnTo>
                    <a:lnTo>
                      <a:pt x="5148" y="993"/>
                    </a:lnTo>
                    <a:lnTo>
                      <a:pt x="5128" y="988"/>
                    </a:lnTo>
                    <a:lnTo>
                      <a:pt x="5107" y="983"/>
                    </a:lnTo>
                    <a:lnTo>
                      <a:pt x="5084" y="980"/>
                    </a:lnTo>
                    <a:lnTo>
                      <a:pt x="5062" y="978"/>
                    </a:lnTo>
                    <a:lnTo>
                      <a:pt x="5062" y="978"/>
                    </a:lnTo>
                    <a:lnTo>
                      <a:pt x="5033" y="977"/>
                    </a:lnTo>
                    <a:lnTo>
                      <a:pt x="5006" y="977"/>
                    </a:lnTo>
                    <a:lnTo>
                      <a:pt x="4980" y="979"/>
                    </a:lnTo>
                    <a:lnTo>
                      <a:pt x="4954" y="982"/>
                    </a:lnTo>
                    <a:lnTo>
                      <a:pt x="4930" y="987"/>
                    </a:lnTo>
                    <a:lnTo>
                      <a:pt x="4907" y="992"/>
                    </a:lnTo>
                    <a:lnTo>
                      <a:pt x="4885" y="998"/>
                    </a:lnTo>
                    <a:lnTo>
                      <a:pt x="4865" y="1005"/>
                    </a:lnTo>
                    <a:lnTo>
                      <a:pt x="4845" y="1013"/>
                    </a:lnTo>
                    <a:lnTo>
                      <a:pt x="4825" y="1022"/>
                    </a:lnTo>
                    <a:lnTo>
                      <a:pt x="4806" y="1031"/>
                    </a:lnTo>
                    <a:lnTo>
                      <a:pt x="4789" y="1041"/>
                    </a:lnTo>
                    <a:lnTo>
                      <a:pt x="4772" y="1051"/>
                    </a:lnTo>
                    <a:lnTo>
                      <a:pt x="4755" y="1061"/>
                    </a:lnTo>
                    <a:lnTo>
                      <a:pt x="4724" y="1083"/>
                    </a:lnTo>
                    <a:lnTo>
                      <a:pt x="4693" y="1105"/>
                    </a:lnTo>
                    <a:lnTo>
                      <a:pt x="4665" y="1127"/>
                    </a:lnTo>
                    <a:lnTo>
                      <a:pt x="4638" y="1148"/>
                    </a:lnTo>
                    <a:lnTo>
                      <a:pt x="4610" y="1167"/>
                    </a:lnTo>
                    <a:lnTo>
                      <a:pt x="4596" y="1175"/>
                    </a:lnTo>
                    <a:lnTo>
                      <a:pt x="4583" y="1183"/>
                    </a:lnTo>
                    <a:lnTo>
                      <a:pt x="4569" y="1190"/>
                    </a:lnTo>
                    <a:lnTo>
                      <a:pt x="4553" y="1196"/>
                    </a:lnTo>
                    <a:lnTo>
                      <a:pt x="4539" y="1201"/>
                    </a:lnTo>
                    <a:lnTo>
                      <a:pt x="4524" y="1205"/>
                    </a:lnTo>
                    <a:lnTo>
                      <a:pt x="4509" y="1208"/>
                    </a:lnTo>
                    <a:lnTo>
                      <a:pt x="4493" y="1210"/>
                    </a:lnTo>
                    <a:lnTo>
                      <a:pt x="4493" y="1210"/>
                    </a:lnTo>
                    <a:lnTo>
                      <a:pt x="4483" y="1210"/>
                    </a:lnTo>
                    <a:lnTo>
                      <a:pt x="4472" y="1209"/>
                    </a:lnTo>
                    <a:lnTo>
                      <a:pt x="4463" y="1207"/>
                    </a:lnTo>
                    <a:lnTo>
                      <a:pt x="4453" y="1205"/>
                    </a:lnTo>
                    <a:lnTo>
                      <a:pt x="4444" y="1201"/>
                    </a:lnTo>
                    <a:lnTo>
                      <a:pt x="4436" y="1197"/>
                    </a:lnTo>
                    <a:lnTo>
                      <a:pt x="4427" y="1192"/>
                    </a:lnTo>
                    <a:lnTo>
                      <a:pt x="4419" y="1186"/>
                    </a:lnTo>
                    <a:lnTo>
                      <a:pt x="4411" y="1179"/>
                    </a:lnTo>
                    <a:lnTo>
                      <a:pt x="4404" y="1172"/>
                    </a:lnTo>
                    <a:lnTo>
                      <a:pt x="4397" y="1163"/>
                    </a:lnTo>
                    <a:lnTo>
                      <a:pt x="4390" y="1154"/>
                    </a:lnTo>
                    <a:lnTo>
                      <a:pt x="4384" y="1144"/>
                    </a:lnTo>
                    <a:lnTo>
                      <a:pt x="4378" y="1133"/>
                    </a:lnTo>
                    <a:lnTo>
                      <a:pt x="4367" y="1108"/>
                    </a:lnTo>
                    <a:lnTo>
                      <a:pt x="4357" y="1082"/>
                    </a:lnTo>
                    <a:lnTo>
                      <a:pt x="4348" y="1052"/>
                    </a:lnTo>
                    <a:lnTo>
                      <a:pt x="4340" y="1021"/>
                    </a:lnTo>
                    <a:lnTo>
                      <a:pt x="4334" y="985"/>
                    </a:lnTo>
                    <a:lnTo>
                      <a:pt x="4328" y="948"/>
                    </a:lnTo>
                    <a:lnTo>
                      <a:pt x="4323" y="909"/>
                    </a:lnTo>
                    <a:lnTo>
                      <a:pt x="4319" y="868"/>
                    </a:lnTo>
                    <a:lnTo>
                      <a:pt x="4316" y="824"/>
                    </a:lnTo>
                    <a:lnTo>
                      <a:pt x="4316" y="824"/>
                    </a:lnTo>
                    <a:lnTo>
                      <a:pt x="4313" y="782"/>
                    </a:lnTo>
                    <a:lnTo>
                      <a:pt x="4312" y="739"/>
                    </a:lnTo>
                    <a:lnTo>
                      <a:pt x="4310" y="648"/>
                    </a:lnTo>
                    <a:lnTo>
                      <a:pt x="4310" y="551"/>
                    </a:lnTo>
                    <a:lnTo>
                      <a:pt x="4311" y="450"/>
                    </a:lnTo>
                    <a:lnTo>
                      <a:pt x="4314" y="346"/>
                    </a:lnTo>
                    <a:lnTo>
                      <a:pt x="4318" y="239"/>
                    </a:lnTo>
                    <a:lnTo>
                      <a:pt x="4327" y="18"/>
                    </a:lnTo>
                    <a:lnTo>
                      <a:pt x="4327" y="18"/>
                    </a:lnTo>
                    <a:lnTo>
                      <a:pt x="4207" y="13"/>
                    </a:lnTo>
                    <a:lnTo>
                      <a:pt x="4061" y="6"/>
                    </a:lnTo>
                    <a:lnTo>
                      <a:pt x="3982" y="4"/>
                    </a:lnTo>
                    <a:lnTo>
                      <a:pt x="3901" y="2"/>
                    </a:lnTo>
                    <a:lnTo>
                      <a:pt x="3817" y="0"/>
                    </a:lnTo>
                    <a:lnTo>
                      <a:pt x="3733" y="0"/>
                    </a:lnTo>
                    <a:lnTo>
                      <a:pt x="3651" y="1"/>
                    </a:lnTo>
                    <a:lnTo>
                      <a:pt x="3570" y="4"/>
                    </a:lnTo>
                    <a:lnTo>
                      <a:pt x="3493" y="9"/>
                    </a:lnTo>
                    <a:lnTo>
                      <a:pt x="3456" y="12"/>
                    </a:lnTo>
                    <a:lnTo>
                      <a:pt x="3421" y="15"/>
                    </a:lnTo>
                    <a:lnTo>
                      <a:pt x="3387" y="19"/>
                    </a:lnTo>
                    <a:lnTo>
                      <a:pt x="3354" y="24"/>
                    </a:lnTo>
                    <a:lnTo>
                      <a:pt x="3324" y="29"/>
                    </a:lnTo>
                    <a:lnTo>
                      <a:pt x="3295" y="35"/>
                    </a:lnTo>
                    <a:lnTo>
                      <a:pt x="3269" y="42"/>
                    </a:lnTo>
                    <a:lnTo>
                      <a:pt x="3245" y="50"/>
                    </a:lnTo>
                    <a:lnTo>
                      <a:pt x="3222" y="59"/>
                    </a:lnTo>
                    <a:lnTo>
                      <a:pt x="3202" y="68"/>
                    </a:lnTo>
                    <a:lnTo>
                      <a:pt x="3202" y="68"/>
                    </a:lnTo>
                    <a:lnTo>
                      <a:pt x="3194" y="73"/>
                    </a:lnTo>
                    <a:lnTo>
                      <a:pt x="3187" y="79"/>
                    </a:lnTo>
                    <a:lnTo>
                      <a:pt x="3182" y="85"/>
                    </a:lnTo>
                    <a:lnTo>
                      <a:pt x="3179" y="92"/>
                    </a:lnTo>
                    <a:lnTo>
                      <a:pt x="3177" y="100"/>
                    </a:lnTo>
                    <a:lnTo>
                      <a:pt x="3176" y="108"/>
                    </a:lnTo>
                    <a:lnTo>
                      <a:pt x="3177" y="117"/>
                    </a:lnTo>
                    <a:lnTo>
                      <a:pt x="3179" y="127"/>
                    </a:lnTo>
                    <a:lnTo>
                      <a:pt x="3182" y="138"/>
                    </a:lnTo>
                    <a:lnTo>
                      <a:pt x="3186" y="150"/>
                    </a:lnTo>
                    <a:lnTo>
                      <a:pt x="3197" y="175"/>
                    </a:lnTo>
                    <a:lnTo>
                      <a:pt x="3226" y="238"/>
                    </a:lnTo>
                    <a:lnTo>
                      <a:pt x="3243" y="275"/>
                    </a:lnTo>
                    <a:lnTo>
                      <a:pt x="3260" y="316"/>
                    </a:lnTo>
                    <a:lnTo>
                      <a:pt x="3268" y="339"/>
                    </a:lnTo>
                    <a:lnTo>
                      <a:pt x="3276" y="363"/>
                    </a:lnTo>
                    <a:lnTo>
                      <a:pt x="3283" y="387"/>
                    </a:lnTo>
                    <a:lnTo>
                      <a:pt x="3290" y="413"/>
                    </a:lnTo>
                    <a:lnTo>
                      <a:pt x="3296" y="440"/>
                    </a:lnTo>
                    <a:lnTo>
                      <a:pt x="3302" y="469"/>
                    </a:lnTo>
                    <a:lnTo>
                      <a:pt x="3307" y="499"/>
                    </a:lnTo>
                    <a:lnTo>
                      <a:pt x="3311" y="530"/>
                    </a:lnTo>
                    <a:lnTo>
                      <a:pt x="3314" y="562"/>
                    </a:lnTo>
                    <a:lnTo>
                      <a:pt x="3316" y="596"/>
                    </a:lnTo>
                    <a:lnTo>
                      <a:pt x="3316" y="631"/>
                    </a:lnTo>
                    <a:lnTo>
                      <a:pt x="3316" y="668"/>
                    </a:lnTo>
                    <a:lnTo>
                      <a:pt x="3316" y="668"/>
                    </a:lnTo>
                    <a:lnTo>
                      <a:pt x="3314" y="691"/>
                    </a:lnTo>
                    <a:lnTo>
                      <a:pt x="3311" y="713"/>
                    </a:lnTo>
                    <a:lnTo>
                      <a:pt x="3306" y="736"/>
                    </a:lnTo>
                    <a:lnTo>
                      <a:pt x="3300" y="758"/>
                    </a:lnTo>
                    <a:lnTo>
                      <a:pt x="3293" y="778"/>
                    </a:lnTo>
                    <a:lnTo>
                      <a:pt x="3285" y="798"/>
                    </a:lnTo>
                    <a:lnTo>
                      <a:pt x="3275" y="817"/>
                    </a:lnTo>
                    <a:lnTo>
                      <a:pt x="3264" y="835"/>
                    </a:lnTo>
                    <a:lnTo>
                      <a:pt x="3252" y="854"/>
                    </a:lnTo>
                    <a:lnTo>
                      <a:pt x="3239" y="870"/>
                    </a:lnTo>
                    <a:lnTo>
                      <a:pt x="3224" y="886"/>
                    </a:lnTo>
                    <a:lnTo>
                      <a:pt x="3209" y="902"/>
                    </a:lnTo>
                    <a:lnTo>
                      <a:pt x="3193" y="917"/>
                    </a:lnTo>
                    <a:lnTo>
                      <a:pt x="3176" y="930"/>
                    </a:lnTo>
                    <a:lnTo>
                      <a:pt x="3159" y="944"/>
                    </a:lnTo>
                    <a:lnTo>
                      <a:pt x="3141" y="956"/>
                    </a:lnTo>
                    <a:lnTo>
                      <a:pt x="3122" y="968"/>
                    </a:lnTo>
                    <a:lnTo>
                      <a:pt x="3102" y="979"/>
                    </a:lnTo>
                    <a:lnTo>
                      <a:pt x="3081" y="990"/>
                    </a:lnTo>
                    <a:lnTo>
                      <a:pt x="3061" y="1000"/>
                    </a:lnTo>
                    <a:lnTo>
                      <a:pt x="3040" y="1009"/>
                    </a:lnTo>
                    <a:lnTo>
                      <a:pt x="3019" y="1017"/>
                    </a:lnTo>
                    <a:lnTo>
                      <a:pt x="2997" y="1024"/>
                    </a:lnTo>
                    <a:lnTo>
                      <a:pt x="2975" y="1031"/>
                    </a:lnTo>
                    <a:lnTo>
                      <a:pt x="2952" y="1037"/>
                    </a:lnTo>
                    <a:lnTo>
                      <a:pt x="2930" y="1042"/>
                    </a:lnTo>
                    <a:lnTo>
                      <a:pt x="2907" y="1046"/>
                    </a:lnTo>
                    <a:lnTo>
                      <a:pt x="2885" y="1050"/>
                    </a:lnTo>
                    <a:lnTo>
                      <a:pt x="2862" y="1053"/>
                    </a:lnTo>
                    <a:lnTo>
                      <a:pt x="2840" y="1055"/>
                    </a:lnTo>
                    <a:lnTo>
                      <a:pt x="2817" y="1056"/>
                    </a:lnTo>
                    <a:lnTo>
                      <a:pt x="2795" y="1057"/>
                    </a:lnTo>
                    <a:lnTo>
                      <a:pt x="2795" y="1057"/>
                    </a:lnTo>
                    <a:lnTo>
                      <a:pt x="2772" y="1057"/>
                    </a:lnTo>
                    <a:lnTo>
                      <a:pt x="2750" y="1056"/>
                    </a:lnTo>
                    <a:lnTo>
                      <a:pt x="2728" y="1055"/>
                    </a:lnTo>
                    <a:lnTo>
                      <a:pt x="2707" y="1053"/>
                    </a:lnTo>
                    <a:lnTo>
                      <a:pt x="2685" y="1051"/>
                    </a:lnTo>
                    <a:lnTo>
                      <a:pt x="2666" y="1048"/>
                    </a:lnTo>
                    <a:lnTo>
                      <a:pt x="2647" y="1044"/>
                    </a:lnTo>
                    <a:lnTo>
                      <a:pt x="2628" y="1040"/>
                    </a:lnTo>
                    <a:lnTo>
                      <a:pt x="2610" y="1035"/>
                    </a:lnTo>
                    <a:lnTo>
                      <a:pt x="2593" y="1030"/>
                    </a:lnTo>
                    <a:lnTo>
                      <a:pt x="2576" y="1024"/>
                    </a:lnTo>
                    <a:lnTo>
                      <a:pt x="2559" y="1017"/>
                    </a:lnTo>
                    <a:lnTo>
                      <a:pt x="2544" y="1011"/>
                    </a:lnTo>
                    <a:lnTo>
                      <a:pt x="2529" y="1003"/>
                    </a:lnTo>
                    <a:lnTo>
                      <a:pt x="2514" y="995"/>
                    </a:lnTo>
                    <a:lnTo>
                      <a:pt x="2500" y="987"/>
                    </a:lnTo>
                    <a:lnTo>
                      <a:pt x="2487" y="977"/>
                    </a:lnTo>
                    <a:lnTo>
                      <a:pt x="2475" y="968"/>
                    </a:lnTo>
                    <a:lnTo>
                      <a:pt x="2463" y="958"/>
                    </a:lnTo>
                    <a:lnTo>
                      <a:pt x="2451" y="948"/>
                    </a:lnTo>
                    <a:lnTo>
                      <a:pt x="2440" y="938"/>
                    </a:lnTo>
                    <a:lnTo>
                      <a:pt x="2430" y="927"/>
                    </a:lnTo>
                    <a:lnTo>
                      <a:pt x="2419" y="915"/>
                    </a:lnTo>
                    <a:lnTo>
                      <a:pt x="2410" y="904"/>
                    </a:lnTo>
                    <a:lnTo>
                      <a:pt x="2401" y="891"/>
                    </a:lnTo>
                    <a:lnTo>
                      <a:pt x="2393" y="879"/>
                    </a:lnTo>
                    <a:lnTo>
                      <a:pt x="2386" y="866"/>
                    </a:lnTo>
                    <a:lnTo>
                      <a:pt x="2379" y="853"/>
                    </a:lnTo>
                    <a:lnTo>
                      <a:pt x="2372" y="838"/>
                    </a:lnTo>
                    <a:lnTo>
                      <a:pt x="2366" y="825"/>
                    </a:lnTo>
                    <a:lnTo>
                      <a:pt x="2356" y="796"/>
                    </a:lnTo>
                    <a:lnTo>
                      <a:pt x="2347" y="767"/>
                    </a:lnTo>
                    <a:lnTo>
                      <a:pt x="2341" y="736"/>
                    </a:lnTo>
                    <a:lnTo>
                      <a:pt x="2337" y="703"/>
                    </a:lnTo>
                    <a:lnTo>
                      <a:pt x="2334" y="671"/>
                    </a:lnTo>
                    <a:lnTo>
                      <a:pt x="2334" y="638"/>
                    </a:lnTo>
                    <a:lnTo>
                      <a:pt x="2336" y="604"/>
                    </a:lnTo>
                    <a:lnTo>
                      <a:pt x="2339" y="568"/>
                    </a:lnTo>
                    <a:lnTo>
                      <a:pt x="2344" y="533"/>
                    </a:lnTo>
                    <a:lnTo>
                      <a:pt x="2351" y="498"/>
                    </a:lnTo>
                    <a:lnTo>
                      <a:pt x="2360" y="462"/>
                    </a:lnTo>
                    <a:lnTo>
                      <a:pt x="2371" y="425"/>
                    </a:lnTo>
                    <a:lnTo>
                      <a:pt x="2384" y="389"/>
                    </a:lnTo>
                    <a:lnTo>
                      <a:pt x="2398" y="353"/>
                    </a:lnTo>
                    <a:lnTo>
                      <a:pt x="2413" y="316"/>
                    </a:lnTo>
                    <a:lnTo>
                      <a:pt x="2432" y="280"/>
                    </a:lnTo>
                    <a:lnTo>
                      <a:pt x="2451" y="245"/>
                    </a:lnTo>
                    <a:lnTo>
                      <a:pt x="2451" y="245"/>
                    </a:lnTo>
                    <a:lnTo>
                      <a:pt x="2466" y="217"/>
                    </a:lnTo>
                    <a:lnTo>
                      <a:pt x="2479" y="192"/>
                    </a:lnTo>
                    <a:lnTo>
                      <a:pt x="2483" y="179"/>
                    </a:lnTo>
                    <a:lnTo>
                      <a:pt x="2487" y="168"/>
                    </a:lnTo>
                    <a:lnTo>
                      <a:pt x="2490" y="157"/>
                    </a:lnTo>
                    <a:lnTo>
                      <a:pt x="2492" y="146"/>
                    </a:lnTo>
                    <a:lnTo>
                      <a:pt x="2492" y="135"/>
                    </a:lnTo>
                    <a:lnTo>
                      <a:pt x="2490" y="124"/>
                    </a:lnTo>
                    <a:lnTo>
                      <a:pt x="2487" y="113"/>
                    </a:lnTo>
                    <a:lnTo>
                      <a:pt x="2482" y="102"/>
                    </a:lnTo>
                    <a:lnTo>
                      <a:pt x="2476" y="91"/>
                    </a:lnTo>
                    <a:lnTo>
                      <a:pt x="2467" y="79"/>
                    </a:lnTo>
                    <a:lnTo>
                      <a:pt x="2456" y="67"/>
                    </a:lnTo>
                    <a:lnTo>
                      <a:pt x="2443" y="55"/>
                    </a:lnTo>
                    <a:lnTo>
                      <a:pt x="2443" y="55"/>
                    </a:lnTo>
                    <a:lnTo>
                      <a:pt x="2434" y="48"/>
                    </a:lnTo>
                    <a:lnTo>
                      <a:pt x="2422" y="42"/>
                    </a:lnTo>
                    <a:lnTo>
                      <a:pt x="2408" y="37"/>
                    </a:lnTo>
                    <a:lnTo>
                      <a:pt x="2391" y="32"/>
                    </a:lnTo>
                    <a:lnTo>
                      <a:pt x="2372" y="28"/>
                    </a:lnTo>
                    <a:lnTo>
                      <a:pt x="2350" y="24"/>
                    </a:lnTo>
                    <a:lnTo>
                      <a:pt x="2327" y="21"/>
                    </a:lnTo>
                    <a:lnTo>
                      <a:pt x="2301" y="18"/>
                    </a:lnTo>
                    <a:lnTo>
                      <a:pt x="2243" y="13"/>
                    </a:lnTo>
                    <a:lnTo>
                      <a:pt x="2180" y="10"/>
                    </a:lnTo>
                    <a:lnTo>
                      <a:pt x="2109" y="8"/>
                    </a:lnTo>
                    <a:lnTo>
                      <a:pt x="2036" y="6"/>
                    </a:lnTo>
                    <a:lnTo>
                      <a:pt x="1958" y="6"/>
                    </a:lnTo>
                    <a:lnTo>
                      <a:pt x="1877" y="7"/>
                    </a:lnTo>
                    <a:lnTo>
                      <a:pt x="1714" y="9"/>
                    </a:lnTo>
                    <a:lnTo>
                      <a:pt x="1403" y="16"/>
                    </a:lnTo>
                    <a:lnTo>
                      <a:pt x="1403" y="16"/>
                    </a:lnTo>
                    <a:lnTo>
                      <a:pt x="1409" y="179"/>
                    </a:lnTo>
                    <a:lnTo>
                      <a:pt x="1415" y="347"/>
                    </a:lnTo>
                    <a:lnTo>
                      <a:pt x="1419" y="514"/>
                    </a:lnTo>
                    <a:lnTo>
                      <a:pt x="1420" y="596"/>
                    </a:lnTo>
                    <a:lnTo>
                      <a:pt x="1421" y="675"/>
                    </a:lnTo>
                    <a:lnTo>
                      <a:pt x="1421" y="753"/>
                    </a:lnTo>
                    <a:lnTo>
                      <a:pt x="1419" y="826"/>
                    </a:lnTo>
                    <a:lnTo>
                      <a:pt x="1417" y="897"/>
                    </a:lnTo>
                    <a:lnTo>
                      <a:pt x="1413" y="962"/>
                    </a:lnTo>
                    <a:lnTo>
                      <a:pt x="1408" y="1022"/>
                    </a:lnTo>
                    <a:lnTo>
                      <a:pt x="1404" y="1050"/>
                    </a:lnTo>
                    <a:lnTo>
                      <a:pt x="1401" y="1076"/>
                    </a:lnTo>
                    <a:lnTo>
                      <a:pt x="1396" y="1101"/>
                    </a:lnTo>
                    <a:lnTo>
                      <a:pt x="1392" y="1125"/>
                    </a:lnTo>
                    <a:lnTo>
                      <a:pt x="1387" y="1146"/>
                    </a:lnTo>
                    <a:lnTo>
                      <a:pt x="1381" y="1165"/>
                    </a:lnTo>
                    <a:lnTo>
                      <a:pt x="1381" y="1165"/>
                    </a:lnTo>
                    <a:lnTo>
                      <a:pt x="1376" y="1179"/>
                    </a:lnTo>
                    <a:lnTo>
                      <a:pt x="1371" y="1192"/>
                    </a:lnTo>
                    <a:lnTo>
                      <a:pt x="1366" y="1203"/>
                    </a:lnTo>
                    <a:lnTo>
                      <a:pt x="1360" y="1214"/>
                    </a:lnTo>
                    <a:lnTo>
                      <a:pt x="1352" y="1222"/>
                    </a:lnTo>
                    <a:lnTo>
                      <a:pt x="1346" y="1230"/>
                    </a:lnTo>
                    <a:lnTo>
                      <a:pt x="1339" y="1236"/>
                    </a:lnTo>
                    <a:lnTo>
                      <a:pt x="1331" y="1242"/>
                    </a:lnTo>
                    <a:lnTo>
                      <a:pt x="1324" y="1246"/>
                    </a:lnTo>
                    <a:lnTo>
                      <a:pt x="1315" y="1249"/>
                    </a:lnTo>
                    <a:lnTo>
                      <a:pt x="1307" y="1251"/>
                    </a:lnTo>
                    <a:lnTo>
                      <a:pt x="1298" y="1253"/>
                    </a:lnTo>
                    <a:lnTo>
                      <a:pt x="1289" y="1253"/>
                    </a:lnTo>
                    <a:lnTo>
                      <a:pt x="1280" y="1252"/>
                    </a:lnTo>
                    <a:lnTo>
                      <a:pt x="1270" y="1251"/>
                    </a:lnTo>
                    <a:lnTo>
                      <a:pt x="1260" y="1248"/>
                    </a:lnTo>
                    <a:lnTo>
                      <a:pt x="1249" y="1245"/>
                    </a:lnTo>
                    <a:lnTo>
                      <a:pt x="1238" y="1241"/>
                    </a:lnTo>
                    <a:lnTo>
                      <a:pt x="1215" y="1231"/>
                    </a:lnTo>
                    <a:lnTo>
                      <a:pt x="1191" y="1219"/>
                    </a:lnTo>
                    <a:lnTo>
                      <a:pt x="1165" y="1204"/>
                    </a:lnTo>
                    <a:lnTo>
                      <a:pt x="1139" y="1187"/>
                    </a:lnTo>
                    <a:lnTo>
                      <a:pt x="1111" y="1169"/>
                    </a:lnTo>
                    <a:lnTo>
                      <a:pt x="1051" y="1128"/>
                    </a:lnTo>
                    <a:lnTo>
                      <a:pt x="987" y="1084"/>
                    </a:lnTo>
                    <a:lnTo>
                      <a:pt x="952" y="1062"/>
                    </a:lnTo>
                    <a:lnTo>
                      <a:pt x="917" y="1040"/>
                    </a:lnTo>
                    <a:lnTo>
                      <a:pt x="881" y="1019"/>
                    </a:lnTo>
                    <a:lnTo>
                      <a:pt x="843" y="998"/>
                    </a:lnTo>
                    <a:lnTo>
                      <a:pt x="804" y="978"/>
                    </a:lnTo>
                    <a:lnTo>
                      <a:pt x="764" y="960"/>
                    </a:lnTo>
                    <a:lnTo>
                      <a:pt x="724" y="943"/>
                    </a:lnTo>
                    <a:lnTo>
                      <a:pt x="703" y="936"/>
                    </a:lnTo>
                    <a:lnTo>
                      <a:pt x="681" y="929"/>
                    </a:lnTo>
                    <a:lnTo>
                      <a:pt x="660" y="923"/>
                    </a:lnTo>
                    <a:lnTo>
                      <a:pt x="638" y="917"/>
                    </a:lnTo>
                    <a:lnTo>
                      <a:pt x="617" y="912"/>
                    </a:lnTo>
                    <a:lnTo>
                      <a:pt x="595" y="908"/>
                    </a:lnTo>
                    <a:lnTo>
                      <a:pt x="573" y="904"/>
                    </a:lnTo>
                    <a:lnTo>
                      <a:pt x="549" y="901"/>
                    </a:lnTo>
                    <a:lnTo>
                      <a:pt x="526" y="899"/>
                    </a:lnTo>
                    <a:lnTo>
                      <a:pt x="503" y="898"/>
                    </a:lnTo>
                    <a:lnTo>
                      <a:pt x="480" y="898"/>
                    </a:lnTo>
                    <a:lnTo>
                      <a:pt x="457" y="898"/>
                    </a:lnTo>
                    <a:lnTo>
                      <a:pt x="433" y="900"/>
                    </a:lnTo>
                    <a:lnTo>
                      <a:pt x="408" y="903"/>
                    </a:lnTo>
                    <a:lnTo>
                      <a:pt x="408" y="903"/>
                    </a:lnTo>
                    <a:lnTo>
                      <a:pt x="378" y="907"/>
                    </a:lnTo>
                    <a:lnTo>
                      <a:pt x="349" y="913"/>
                    </a:lnTo>
                    <a:lnTo>
                      <a:pt x="322" y="920"/>
                    </a:lnTo>
                    <a:lnTo>
                      <a:pt x="295" y="929"/>
                    </a:lnTo>
                    <a:lnTo>
                      <a:pt x="269" y="938"/>
                    </a:lnTo>
                    <a:lnTo>
                      <a:pt x="245" y="949"/>
                    </a:lnTo>
                    <a:lnTo>
                      <a:pt x="222" y="960"/>
                    </a:lnTo>
                    <a:lnTo>
                      <a:pt x="201" y="973"/>
                    </a:lnTo>
                    <a:lnTo>
                      <a:pt x="181" y="988"/>
                    </a:lnTo>
                    <a:lnTo>
                      <a:pt x="161" y="1002"/>
                    </a:lnTo>
                    <a:lnTo>
                      <a:pt x="142" y="1017"/>
                    </a:lnTo>
                    <a:lnTo>
                      <a:pt x="125" y="1034"/>
                    </a:lnTo>
                    <a:lnTo>
                      <a:pt x="110" y="1050"/>
                    </a:lnTo>
                    <a:lnTo>
                      <a:pt x="95" y="1068"/>
                    </a:lnTo>
                    <a:lnTo>
                      <a:pt x="81" y="1087"/>
                    </a:lnTo>
                    <a:lnTo>
                      <a:pt x="69" y="1106"/>
                    </a:lnTo>
                    <a:lnTo>
                      <a:pt x="58" y="1126"/>
                    </a:lnTo>
                    <a:lnTo>
                      <a:pt x="47" y="1146"/>
                    </a:lnTo>
                    <a:lnTo>
                      <a:pt x="38" y="1167"/>
                    </a:lnTo>
                    <a:lnTo>
                      <a:pt x="30" y="1188"/>
                    </a:lnTo>
                    <a:lnTo>
                      <a:pt x="23" y="1210"/>
                    </a:lnTo>
                    <a:lnTo>
                      <a:pt x="17" y="1232"/>
                    </a:lnTo>
                    <a:lnTo>
                      <a:pt x="11" y="1255"/>
                    </a:lnTo>
                    <a:lnTo>
                      <a:pt x="7" y="1278"/>
                    </a:lnTo>
                    <a:lnTo>
                      <a:pt x="4" y="1301"/>
                    </a:lnTo>
                    <a:lnTo>
                      <a:pt x="2" y="1324"/>
                    </a:lnTo>
                    <a:lnTo>
                      <a:pt x="1" y="1347"/>
                    </a:lnTo>
                    <a:lnTo>
                      <a:pt x="0" y="1371"/>
                    </a:lnTo>
                    <a:lnTo>
                      <a:pt x="1" y="1395"/>
                    </a:lnTo>
                    <a:lnTo>
                      <a:pt x="3" y="1419"/>
                    </a:lnTo>
                    <a:lnTo>
                      <a:pt x="6" y="1442"/>
                    </a:lnTo>
                    <a:lnTo>
                      <a:pt x="10" y="1465"/>
                    </a:lnTo>
                    <a:lnTo>
                      <a:pt x="14" y="1489"/>
                    </a:lnTo>
                    <a:lnTo>
                      <a:pt x="21" y="1512"/>
                    </a:lnTo>
                    <a:lnTo>
                      <a:pt x="27" y="1536"/>
                    </a:lnTo>
                    <a:lnTo>
                      <a:pt x="34" y="1559"/>
                    </a:lnTo>
                    <a:lnTo>
                      <a:pt x="43" y="1581"/>
                    </a:lnTo>
                    <a:lnTo>
                      <a:pt x="52" y="1603"/>
                    </a:lnTo>
                    <a:lnTo>
                      <a:pt x="62" y="1625"/>
                    </a:lnTo>
                    <a:lnTo>
                      <a:pt x="72" y="1646"/>
                    </a:lnTo>
                    <a:lnTo>
                      <a:pt x="84" y="1668"/>
                    </a:lnTo>
                    <a:lnTo>
                      <a:pt x="96" y="1689"/>
                    </a:lnTo>
                    <a:lnTo>
                      <a:pt x="110" y="1709"/>
                    </a:lnTo>
                    <a:lnTo>
                      <a:pt x="124" y="1728"/>
                    </a:lnTo>
                    <a:lnTo>
                      <a:pt x="138" y="1747"/>
                    </a:lnTo>
                    <a:lnTo>
                      <a:pt x="155" y="1765"/>
                    </a:lnTo>
                    <a:lnTo>
                      <a:pt x="171" y="1782"/>
                    </a:lnTo>
                    <a:lnTo>
                      <a:pt x="188" y="1800"/>
                    </a:lnTo>
                    <a:lnTo>
                      <a:pt x="206" y="1815"/>
                    </a:lnTo>
                    <a:lnTo>
                      <a:pt x="225" y="1830"/>
                    </a:lnTo>
                    <a:lnTo>
                      <a:pt x="244" y="1844"/>
                    </a:lnTo>
                    <a:lnTo>
                      <a:pt x="264" y="1857"/>
                    </a:lnTo>
                    <a:lnTo>
                      <a:pt x="286" y="1869"/>
                    </a:lnTo>
                    <a:lnTo>
                      <a:pt x="308" y="1880"/>
                    </a:lnTo>
                    <a:lnTo>
                      <a:pt x="330" y="1890"/>
                    </a:lnTo>
                    <a:lnTo>
                      <a:pt x="353" y="1899"/>
                    </a:lnTo>
                    <a:lnTo>
                      <a:pt x="376" y="1907"/>
                    </a:lnTo>
                    <a:lnTo>
                      <a:pt x="400" y="1913"/>
                    </a:lnTo>
                    <a:lnTo>
                      <a:pt x="426" y="1918"/>
                    </a:lnTo>
                    <a:lnTo>
                      <a:pt x="451" y="1922"/>
                    </a:lnTo>
                    <a:lnTo>
                      <a:pt x="477" y="1926"/>
                    </a:lnTo>
                    <a:lnTo>
                      <a:pt x="504" y="1927"/>
                    </a:lnTo>
                    <a:lnTo>
                      <a:pt x="531" y="1927"/>
                    </a:lnTo>
                    <a:lnTo>
                      <a:pt x="560" y="1925"/>
                    </a:lnTo>
                    <a:lnTo>
                      <a:pt x="560" y="1925"/>
                    </a:lnTo>
                    <a:lnTo>
                      <a:pt x="587" y="1921"/>
                    </a:lnTo>
                    <a:lnTo>
                      <a:pt x="615" y="1917"/>
                    </a:lnTo>
                    <a:lnTo>
                      <a:pt x="643" y="1912"/>
                    </a:lnTo>
                    <a:lnTo>
                      <a:pt x="671" y="1905"/>
                    </a:lnTo>
                    <a:lnTo>
                      <a:pt x="701" y="1898"/>
                    </a:lnTo>
                    <a:lnTo>
                      <a:pt x="731" y="1891"/>
                    </a:lnTo>
                    <a:lnTo>
                      <a:pt x="791" y="1873"/>
                    </a:lnTo>
                    <a:lnTo>
                      <a:pt x="912" y="1837"/>
                    </a:lnTo>
                    <a:lnTo>
                      <a:pt x="972" y="1819"/>
                    </a:lnTo>
                    <a:lnTo>
                      <a:pt x="1031" y="1804"/>
                    </a:lnTo>
                    <a:lnTo>
                      <a:pt x="1059" y="1797"/>
                    </a:lnTo>
                    <a:lnTo>
                      <a:pt x="1088" y="1791"/>
                    </a:lnTo>
                    <a:lnTo>
                      <a:pt x="1116" y="1785"/>
                    </a:lnTo>
                    <a:lnTo>
                      <a:pt x="1143" y="1782"/>
                    </a:lnTo>
                    <a:lnTo>
                      <a:pt x="1169" y="1779"/>
                    </a:lnTo>
                    <a:lnTo>
                      <a:pt x="1194" y="1778"/>
                    </a:lnTo>
                    <a:lnTo>
                      <a:pt x="1219" y="1779"/>
                    </a:lnTo>
                    <a:lnTo>
                      <a:pt x="1243" y="1781"/>
                    </a:lnTo>
                    <a:lnTo>
                      <a:pt x="1265" y="1786"/>
                    </a:lnTo>
                    <a:lnTo>
                      <a:pt x="1287" y="1793"/>
                    </a:lnTo>
                    <a:lnTo>
                      <a:pt x="1297" y="1797"/>
                    </a:lnTo>
                    <a:lnTo>
                      <a:pt x="1307" y="1801"/>
                    </a:lnTo>
                    <a:lnTo>
                      <a:pt x="1317" y="1806"/>
                    </a:lnTo>
                    <a:lnTo>
                      <a:pt x="1326" y="1812"/>
                    </a:lnTo>
                    <a:lnTo>
                      <a:pt x="1335" y="1818"/>
                    </a:lnTo>
                    <a:lnTo>
                      <a:pt x="1343" y="1824"/>
                    </a:lnTo>
                    <a:lnTo>
                      <a:pt x="1352" y="1832"/>
                    </a:lnTo>
                    <a:lnTo>
                      <a:pt x="1361" y="1840"/>
                    </a:lnTo>
                    <a:lnTo>
                      <a:pt x="1368" y="1848"/>
                    </a:lnTo>
                    <a:lnTo>
                      <a:pt x="1375" y="1858"/>
                    </a:lnTo>
                    <a:lnTo>
                      <a:pt x="1382" y="1868"/>
                    </a:lnTo>
                    <a:lnTo>
                      <a:pt x="1389" y="1878"/>
                    </a:lnTo>
                    <a:lnTo>
                      <a:pt x="1389" y="1878"/>
                    </a:lnTo>
                    <a:lnTo>
                      <a:pt x="1393" y="1887"/>
                    </a:lnTo>
                    <a:lnTo>
                      <a:pt x="1397" y="1898"/>
                    </a:lnTo>
                    <a:lnTo>
                      <a:pt x="1401" y="1910"/>
                    </a:lnTo>
                    <a:lnTo>
                      <a:pt x="1404" y="1924"/>
                    </a:lnTo>
                    <a:lnTo>
                      <a:pt x="1410" y="1956"/>
                    </a:lnTo>
                    <a:lnTo>
                      <a:pt x="1416" y="1993"/>
                    </a:lnTo>
                    <a:lnTo>
                      <a:pt x="1420" y="2035"/>
                    </a:lnTo>
                    <a:lnTo>
                      <a:pt x="1423" y="2083"/>
                    </a:lnTo>
                    <a:lnTo>
                      <a:pt x="1426" y="2134"/>
                    </a:lnTo>
                    <a:lnTo>
                      <a:pt x="1428" y="2190"/>
                    </a:lnTo>
                    <a:lnTo>
                      <a:pt x="1429" y="2250"/>
                    </a:lnTo>
                    <a:lnTo>
                      <a:pt x="1430" y="2312"/>
                    </a:lnTo>
                    <a:lnTo>
                      <a:pt x="1430" y="2446"/>
                    </a:lnTo>
                    <a:lnTo>
                      <a:pt x="1430" y="2589"/>
                    </a:lnTo>
                    <a:lnTo>
                      <a:pt x="1428" y="2738"/>
                    </a:lnTo>
                    <a:lnTo>
                      <a:pt x="1428" y="2738"/>
                    </a:lnTo>
                    <a:close/>
                  </a:path>
                </a:pathLst>
              </a:custGeom>
              <a:solidFill>
                <a:schemeClr val="bg1">
                  <a:lumMod val="65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8" name="î$ḷïdê">
                <a:extLst>
                  <a:ext uri="{FF2B5EF4-FFF2-40B4-BE49-F238E27FC236}">
                    <a16:creationId xmlns:a16="http://schemas.microsoft.com/office/drawing/2014/main" id="{78B4161A-1E61-4D55-9015-584FD83FAF83}"/>
                  </a:ext>
                </a:extLst>
              </p:cNvPr>
              <p:cNvSpPr/>
              <p:nvPr/>
            </p:nvSpPr>
            <p:spPr bwMode="auto">
              <a:xfrm>
                <a:off x="4353753" y="2878149"/>
                <a:ext cx="1468634" cy="821486"/>
              </a:xfrm>
              <a:custGeom>
                <a:avLst/>
                <a:gdLst>
                  <a:gd name="T0" fmla="*/ 3901 w 5268"/>
                  <a:gd name="T1" fmla="*/ 2540 h 2945"/>
                  <a:gd name="T2" fmla="*/ 3930 w 5268"/>
                  <a:gd name="T3" fmla="*/ 1960 h 2945"/>
                  <a:gd name="T4" fmla="*/ 4016 w 5268"/>
                  <a:gd name="T5" fmla="*/ 1742 h 2945"/>
                  <a:gd name="T6" fmla="*/ 4117 w 5268"/>
                  <a:gd name="T7" fmla="*/ 1689 h 2945"/>
                  <a:gd name="T8" fmla="*/ 4344 w 5268"/>
                  <a:gd name="T9" fmla="*/ 1766 h 2945"/>
                  <a:gd name="T10" fmla="*/ 4667 w 5268"/>
                  <a:gd name="T11" fmla="*/ 1935 h 2945"/>
                  <a:gd name="T12" fmla="*/ 4942 w 5268"/>
                  <a:gd name="T13" fmla="*/ 1896 h 2945"/>
                  <a:gd name="T14" fmla="*/ 5163 w 5268"/>
                  <a:gd name="T15" fmla="*/ 1725 h 2945"/>
                  <a:gd name="T16" fmla="*/ 5263 w 5268"/>
                  <a:gd name="T17" fmla="*/ 1477 h 2945"/>
                  <a:gd name="T18" fmla="*/ 5233 w 5268"/>
                  <a:gd name="T19" fmla="*/ 1218 h 2945"/>
                  <a:gd name="T20" fmla="*/ 5066 w 5268"/>
                  <a:gd name="T21" fmla="*/ 1010 h 2945"/>
                  <a:gd name="T22" fmla="*/ 4754 w 5268"/>
                  <a:gd name="T23" fmla="*/ 915 h 2945"/>
                  <a:gd name="T24" fmla="*/ 4493 w 5268"/>
                  <a:gd name="T25" fmla="*/ 986 h 2945"/>
                  <a:gd name="T26" fmla="*/ 4191 w 5268"/>
                  <a:gd name="T27" fmla="*/ 1140 h 2945"/>
                  <a:gd name="T28" fmla="*/ 4068 w 5268"/>
                  <a:gd name="T29" fmla="*/ 1103 h 2945"/>
                  <a:gd name="T30" fmla="*/ 3983 w 5268"/>
                  <a:gd name="T31" fmla="*/ 986 h 2945"/>
                  <a:gd name="T32" fmla="*/ 3953 w 5268"/>
                  <a:gd name="T33" fmla="*/ 334 h 2945"/>
                  <a:gd name="T34" fmla="*/ 3035 w 5268"/>
                  <a:gd name="T35" fmla="*/ 27 h 2945"/>
                  <a:gd name="T36" fmla="*/ 2810 w 5268"/>
                  <a:gd name="T37" fmla="*/ 71 h 2945"/>
                  <a:gd name="T38" fmla="*/ 2793 w 5268"/>
                  <a:gd name="T39" fmla="*/ 178 h 2945"/>
                  <a:gd name="T40" fmla="*/ 2952 w 5268"/>
                  <a:gd name="T41" fmla="*/ 521 h 2945"/>
                  <a:gd name="T42" fmla="*/ 2965 w 5268"/>
                  <a:gd name="T43" fmla="*/ 782 h 2945"/>
                  <a:gd name="T44" fmla="*/ 2839 w 5268"/>
                  <a:gd name="T45" fmla="*/ 1002 h 2945"/>
                  <a:gd name="T46" fmla="*/ 2620 w 5268"/>
                  <a:gd name="T47" fmla="*/ 1107 h 2945"/>
                  <a:gd name="T48" fmla="*/ 2369 w 5268"/>
                  <a:gd name="T49" fmla="*/ 1105 h 2945"/>
                  <a:gd name="T50" fmla="*/ 2142 w 5268"/>
                  <a:gd name="T51" fmla="*/ 1004 h 2945"/>
                  <a:gd name="T52" fmla="*/ 1996 w 5268"/>
                  <a:gd name="T53" fmla="*/ 807 h 2945"/>
                  <a:gd name="T54" fmla="*/ 1981 w 5268"/>
                  <a:gd name="T55" fmla="*/ 548 h 2945"/>
                  <a:gd name="T56" fmla="*/ 2101 w 5268"/>
                  <a:gd name="T57" fmla="*/ 300 h 2945"/>
                  <a:gd name="T58" fmla="*/ 2205 w 5268"/>
                  <a:gd name="T59" fmla="*/ 113 h 2945"/>
                  <a:gd name="T60" fmla="*/ 2147 w 5268"/>
                  <a:gd name="T61" fmla="*/ 46 h 2945"/>
                  <a:gd name="T62" fmla="*/ 1766 w 5268"/>
                  <a:gd name="T63" fmla="*/ 0 h 2945"/>
                  <a:gd name="T64" fmla="*/ 1050 w 5268"/>
                  <a:gd name="T65" fmla="*/ 514 h 2945"/>
                  <a:gd name="T66" fmla="*/ 1010 w 5268"/>
                  <a:gd name="T67" fmla="*/ 1008 h 2945"/>
                  <a:gd name="T68" fmla="*/ 886 w 5268"/>
                  <a:gd name="T69" fmla="*/ 1111 h 2945"/>
                  <a:gd name="T70" fmla="*/ 659 w 5268"/>
                  <a:gd name="T71" fmla="*/ 1019 h 2945"/>
                  <a:gd name="T72" fmla="*/ 318 w 5268"/>
                  <a:gd name="T73" fmla="*/ 952 h 2945"/>
                  <a:gd name="T74" fmla="*/ 99 w 5268"/>
                  <a:gd name="T75" fmla="*/ 1050 h 2945"/>
                  <a:gd name="T76" fmla="*/ 5 w 5268"/>
                  <a:gd name="T77" fmla="*/ 1274 h 2945"/>
                  <a:gd name="T78" fmla="*/ 38 w 5268"/>
                  <a:gd name="T79" fmla="*/ 1570 h 2945"/>
                  <a:gd name="T80" fmla="*/ 202 w 5268"/>
                  <a:gd name="T81" fmla="*/ 1792 h 2945"/>
                  <a:gd name="T82" fmla="*/ 488 w 5268"/>
                  <a:gd name="T83" fmla="*/ 1829 h 2945"/>
                  <a:gd name="T84" fmla="*/ 822 w 5268"/>
                  <a:gd name="T85" fmla="*/ 1717 h 2945"/>
                  <a:gd name="T86" fmla="*/ 967 w 5268"/>
                  <a:gd name="T87" fmla="*/ 1721 h 2945"/>
                  <a:gd name="T88" fmla="*/ 1036 w 5268"/>
                  <a:gd name="T89" fmla="*/ 1941 h 2945"/>
                  <a:gd name="T90" fmla="*/ 1037 w 5268"/>
                  <a:gd name="T91" fmla="*/ 2924 h 2945"/>
                  <a:gd name="T92" fmla="*/ 1895 w 5268"/>
                  <a:gd name="T93" fmla="*/ 2935 h 2945"/>
                  <a:gd name="T94" fmla="*/ 2177 w 5268"/>
                  <a:gd name="T95" fmla="*/ 2865 h 2945"/>
                  <a:gd name="T96" fmla="*/ 2197 w 5268"/>
                  <a:gd name="T97" fmla="*/ 2771 h 2945"/>
                  <a:gd name="T98" fmla="*/ 2047 w 5268"/>
                  <a:gd name="T99" fmla="*/ 2543 h 2945"/>
                  <a:gd name="T100" fmla="*/ 1973 w 5268"/>
                  <a:gd name="T101" fmla="*/ 2295 h 2945"/>
                  <a:gd name="T102" fmla="*/ 2025 w 5268"/>
                  <a:gd name="T103" fmla="*/ 2052 h 2945"/>
                  <a:gd name="T104" fmla="*/ 2200 w 5268"/>
                  <a:gd name="T105" fmla="*/ 1881 h 2945"/>
                  <a:gd name="T106" fmla="*/ 2441 w 5268"/>
                  <a:gd name="T107" fmla="*/ 1808 h 2945"/>
                  <a:gd name="T108" fmla="*/ 2688 w 5268"/>
                  <a:gd name="T109" fmla="*/ 1836 h 2945"/>
                  <a:gd name="T110" fmla="*/ 2887 w 5268"/>
                  <a:gd name="T111" fmla="*/ 1973 h 2945"/>
                  <a:gd name="T112" fmla="*/ 2979 w 5268"/>
                  <a:gd name="T113" fmla="*/ 2223 h 2945"/>
                  <a:gd name="T114" fmla="*/ 2923 w 5268"/>
                  <a:gd name="T115" fmla="*/ 2478 h 2945"/>
                  <a:gd name="T116" fmla="*/ 2785 w 5268"/>
                  <a:gd name="T117" fmla="*/ 2792 h 2945"/>
                  <a:gd name="T118" fmla="*/ 2840 w 5268"/>
                  <a:gd name="T119" fmla="*/ 2870 h 2945"/>
                  <a:gd name="T120" fmla="*/ 3230 w 5268"/>
                  <a:gd name="T121" fmla="*/ 2904 h 2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68" h="2945">
                    <a:moveTo>
                      <a:pt x="3230" y="2904"/>
                    </a:moveTo>
                    <a:lnTo>
                      <a:pt x="3230" y="2904"/>
                    </a:lnTo>
                    <a:lnTo>
                      <a:pt x="3387" y="2906"/>
                    </a:lnTo>
                    <a:lnTo>
                      <a:pt x="3557" y="2906"/>
                    </a:lnTo>
                    <a:lnTo>
                      <a:pt x="3736" y="2905"/>
                    </a:lnTo>
                    <a:lnTo>
                      <a:pt x="3921" y="2903"/>
                    </a:lnTo>
                    <a:lnTo>
                      <a:pt x="3921" y="2903"/>
                    </a:lnTo>
                    <a:lnTo>
                      <a:pt x="3914" y="2776"/>
                    </a:lnTo>
                    <a:lnTo>
                      <a:pt x="3909" y="2702"/>
                    </a:lnTo>
                    <a:lnTo>
                      <a:pt x="3906" y="2624"/>
                    </a:lnTo>
                    <a:lnTo>
                      <a:pt x="3901" y="2540"/>
                    </a:lnTo>
                    <a:lnTo>
                      <a:pt x="3899" y="2454"/>
                    </a:lnTo>
                    <a:lnTo>
                      <a:pt x="3898" y="2368"/>
                    </a:lnTo>
                    <a:lnTo>
                      <a:pt x="3899" y="2281"/>
                    </a:lnTo>
                    <a:lnTo>
                      <a:pt x="3901" y="2238"/>
                    </a:lnTo>
                    <a:lnTo>
                      <a:pt x="3903" y="2195"/>
                    </a:lnTo>
                    <a:lnTo>
                      <a:pt x="3906" y="2154"/>
                    </a:lnTo>
                    <a:lnTo>
                      <a:pt x="3909" y="2113"/>
                    </a:lnTo>
                    <a:lnTo>
                      <a:pt x="3913" y="2073"/>
                    </a:lnTo>
                    <a:lnTo>
                      <a:pt x="3918" y="2033"/>
                    </a:lnTo>
                    <a:lnTo>
                      <a:pt x="3923" y="1996"/>
                    </a:lnTo>
                    <a:lnTo>
                      <a:pt x="3930" y="1960"/>
                    </a:lnTo>
                    <a:lnTo>
                      <a:pt x="3937" y="1925"/>
                    </a:lnTo>
                    <a:lnTo>
                      <a:pt x="3945" y="1892"/>
                    </a:lnTo>
                    <a:lnTo>
                      <a:pt x="3954" y="1861"/>
                    </a:lnTo>
                    <a:lnTo>
                      <a:pt x="3964" y="1833"/>
                    </a:lnTo>
                    <a:lnTo>
                      <a:pt x="3976" y="1807"/>
                    </a:lnTo>
                    <a:lnTo>
                      <a:pt x="3988" y="1782"/>
                    </a:lnTo>
                    <a:lnTo>
                      <a:pt x="3995" y="1771"/>
                    </a:lnTo>
                    <a:lnTo>
                      <a:pt x="4002" y="1761"/>
                    </a:lnTo>
                    <a:lnTo>
                      <a:pt x="4009" y="1751"/>
                    </a:lnTo>
                    <a:lnTo>
                      <a:pt x="4016" y="1742"/>
                    </a:lnTo>
                    <a:lnTo>
                      <a:pt x="4016" y="1742"/>
                    </a:lnTo>
                    <a:lnTo>
                      <a:pt x="4025" y="1734"/>
                    </a:lnTo>
                    <a:lnTo>
                      <a:pt x="4033" y="1726"/>
                    </a:lnTo>
                    <a:lnTo>
                      <a:pt x="4043" y="1719"/>
                    </a:lnTo>
                    <a:lnTo>
                      <a:pt x="4052" y="1712"/>
                    </a:lnTo>
                    <a:lnTo>
                      <a:pt x="4061" y="1707"/>
                    </a:lnTo>
                    <a:lnTo>
                      <a:pt x="4070" y="1702"/>
                    </a:lnTo>
                    <a:lnTo>
                      <a:pt x="4079" y="1698"/>
                    </a:lnTo>
                    <a:lnTo>
                      <a:pt x="4088" y="1695"/>
                    </a:lnTo>
                    <a:lnTo>
                      <a:pt x="4098" y="1692"/>
                    </a:lnTo>
                    <a:lnTo>
                      <a:pt x="4107" y="1690"/>
                    </a:lnTo>
                    <a:lnTo>
                      <a:pt x="4117" y="1689"/>
                    </a:lnTo>
                    <a:lnTo>
                      <a:pt x="4127" y="1688"/>
                    </a:lnTo>
                    <a:lnTo>
                      <a:pt x="4147" y="1688"/>
                    </a:lnTo>
                    <a:lnTo>
                      <a:pt x="4167" y="1690"/>
                    </a:lnTo>
                    <a:lnTo>
                      <a:pt x="4189" y="1695"/>
                    </a:lnTo>
                    <a:lnTo>
                      <a:pt x="4210" y="1701"/>
                    </a:lnTo>
                    <a:lnTo>
                      <a:pt x="4232" y="1709"/>
                    </a:lnTo>
                    <a:lnTo>
                      <a:pt x="4253" y="1718"/>
                    </a:lnTo>
                    <a:lnTo>
                      <a:pt x="4275" y="1728"/>
                    </a:lnTo>
                    <a:lnTo>
                      <a:pt x="4298" y="1740"/>
                    </a:lnTo>
                    <a:lnTo>
                      <a:pt x="4321" y="1753"/>
                    </a:lnTo>
                    <a:lnTo>
                      <a:pt x="4344" y="1766"/>
                    </a:lnTo>
                    <a:lnTo>
                      <a:pt x="4390" y="1794"/>
                    </a:lnTo>
                    <a:lnTo>
                      <a:pt x="4436" y="1824"/>
                    </a:lnTo>
                    <a:lnTo>
                      <a:pt x="4483" y="1853"/>
                    </a:lnTo>
                    <a:lnTo>
                      <a:pt x="4507" y="1867"/>
                    </a:lnTo>
                    <a:lnTo>
                      <a:pt x="4530" y="1880"/>
                    </a:lnTo>
                    <a:lnTo>
                      <a:pt x="4553" y="1892"/>
                    </a:lnTo>
                    <a:lnTo>
                      <a:pt x="4577" y="1903"/>
                    </a:lnTo>
                    <a:lnTo>
                      <a:pt x="4600" y="1913"/>
                    </a:lnTo>
                    <a:lnTo>
                      <a:pt x="4622" y="1921"/>
                    </a:lnTo>
                    <a:lnTo>
                      <a:pt x="4645" y="1928"/>
                    </a:lnTo>
                    <a:lnTo>
                      <a:pt x="4667" y="1935"/>
                    </a:lnTo>
                    <a:lnTo>
                      <a:pt x="4689" y="1938"/>
                    </a:lnTo>
                    <a:lnTo>
                      <a:pt x="4712" y="1939"/>
                    </a:lnTo>
                    <a:lnTo>
                      <a:pt x="4712" y="1939"/>
                    </a:lnTo>
                    <a:lnTo>
                      <a:pt x="4744" y="1939"/>
                    </a:lnTo>
                    <a:lnTo>
                      <a:pt x="4775" y="1937"/>
                    </a:lnTo>
                    <a:lnTo>
                      <a:pt x="4805" y="1934"/>
                    </a:lnTo>
                    <a:lnTo>
                      <a:pt x="4834" y="1928"/>
                    </a:lnTo>
                    <a:lnTo>
                      <a:pt x="4863" y="1922"/>
                    </a:lnTo>
                    <a:lnTo>
                      <a:pt x="4891" y="1915"/>
                    </a:lnTo>
                    <a:lnTo>
                      <a:pt x="4917" y="1906"/>
                    </a:lnTo>
                    <a:lnTo>
                      <a:pt x="4942" y="1896"/>
                    </a:lnTo>
                    <a:lnTo>
                      <a:pt x="4967" y="1886"/>
                    </a:lnTo>
                    <a:lnTo>
                      <a:pt x="4992" y="1874"/>
                    </a:lnTo>
                    <a:lnTo>
                      <a:pt x="5014" y="1861"/>
                    </a:lnTo>
                    <a:lnTo>
                      <a:pt x="5036" y="1847"/>
                    </a:lnTo>
                    <a:lnTo>
                      <a:pt x="5057" y="1832"/>
                    </a:lnTo>
                    <a:lnTo>
                      <a:pt x="5077" y="1816"/>
                    </a:lnTo>
                    <a:lnTo>
                      <a:pt x="5096" y="1800"/>
                    </a:lnTo>
                    <a:lnTo>
                      <a:pt x="5115" y="1781"/>
                    </a:lnTo>
                    <a:lnTo>
                      <a:pt x="5132" y="1763"/>
                    </a:lnTo>
                    <a:lnTo>
                      <a:pt x="5148" y="1744"/>
                    </a:lnTo>
                    <a:lnTo>
                      <a:pt x="5163" y="1725"/>
                    </a:lnTo>
                    <a:lnTo>
                      <a:pt x="5177" y="1704"/>
                    </a:lnTo>
                    <a:lnTo>
                      <a:pt x="5190" y="1684"/>
                    </a:lnTo>
                    <a:lnTo>
                      <a:pt x="5202" y="1661"/>
                    </a:lnTo>
                    <a:lnTo>
                      <a:pt x="5213" y="1640"/>
                    </a:lnTo>
                    <a:lnTo>
                      <a:pt x="5223" y="1618"/>
                    </a:lnTo>
                    <a:lnTo>
                      <a:pt x="5232" y="1595"/>
                    </a:lnTo>
                    <a:lnTo>
                      <a:pt x="5240" y="1572"/>
                    </a:lnTo>
                    <a:lnTo>
                      <a:pt x="5248" y="1549"/>
                    </a:lnTo>
                    <a:lnTo>
                      <a:pt x="5254" y="1525"/>
                    </a:lnTo>
                    <a:lnTo>
                      <a:pt x="5259" y="1501"/>
                    </a:lnTo>
                    <a:lnTo>
                      <a:pt x="5263" y="1477"/>
                    </a:lnTo>
                    <a:lnTo>
                      <a:pt x="5266" y="1454"/>
                    </a:lnTo>
                    <a:lnTo>
                      <a:pt x="5267" y="1430"/>
                    </a:lnTo>
                    <a:lnTo>
                      <a:pt x="5268" y="1406"/>
                    </a:lnTo>
                    <a:lnTo>
                      <a:pt x="5268" y="1381"/>
                    </a:lnTo>
                    <a:lnTo>
                      <a:pt x="5266" y="1357"/>
                    </a:lnTo>
                    <a:lnTo>
                      <a:pt x="5263" y="1334"/>
                    </a:lnTo>
                    <a:lnTo>
                      <a:pt x="5260" y="1310"/>
                    </a:lnTo>
                    <a:lnTo>
                      <a:pt x="5255" y="1287"/>
                    </a:lnTo>
                    <a:lnTo>
                      <a:pt x="5249" y="1264"/>
                    </a:lnTo>
                    <a:lnTo>
                      <a:pt x="5241" y="1240"/>
                    </a:lnTo>
                    <a:lnTo>
                      <a:pt x="5233" y="1218"/>
                    </a:lnTo>
                    <a:lnTo>
                      <a:pt x="5224" y="1196"/>
                    </a:lnTo>
                    <a:lnTo>
                      <a:pt x="5213" y="1175"/>
                    </a:lnTo>
                    <a:lnTo>
                      <a:pt x="5202" y="1154"/>
                    </a:lnTo>
                    <a:lnTo>
                      <a:pt x="5189" y="1134"/>
                    </a:lnTo>
                    <a:lnTo>
                      <a:pt x="5175" y="1113"/>
                    </a:lnTo>
                    <a:lnTo>
                      <a:pt x="5160" y="1094"/>
                    </a:lnTo>
                    <a:lnTo>
                      <a:pt x="5144" y="1076"/>
                    </a:lnTo>
                    <a:lnTo>
                      <a:pt x="5127" y="1058"/>
                    </a:lnTo>
                    <a:lnTo>
                      <a:pt x="5107" y="1041"/>
                    </a:lnTo>
                    <a:lnTo>
                      <a:pt x="5087" y="1025"/>
                    </a:lnTo>
                    <a:lnTo>
                      <a:pt x="5066" y="1010"/>
                    </a:lnTo>
                    <a:lnTo>
                      <a:pt x="5044" y="996"/>
                    </a:lnTo>
                    <a:lnTo>
                      <a:pt x="5021" y="982"/>
                    </a:lnTo>
                    <a:lnTo>
                      <a:pt x="4997" y="970"/>
                    </a:lnTo>
                    <a:lnTo>
                      <a:pt x="4970" y="959"/>
                    </a:lnTo>
                    <a:lnTo>
                      <a:pt x="4943" y="949"/>
                    </a:lnTo>
                    <a:lnTo>
                      <a:pt x="4915" y="940"/>
                    </a:lnTo>
                    <a:lnTo>
                      <a:pt x="4885" y="932"/>
                    </a:lnTo>
                    <a:lnTo>
                      <a:pt x="4855" y="926"/>
                    </a:lnTo>
                    <a:lnTo>
                      <a:pt x="4822" y="921"/>
                    </a:lnTo>
                    <a:lnTo>
                      <a:pt x="4789" y="917"/>
                    </a:lnTo>
                    <a:lnTo>
                      <a:pt x="4754" y="915"/>
                    </a:lnTo>
                    <a:lnTo>
                      <a:pt x="4719" y="914"/>
                    </a:lnTo>
                    <a:lnTo>
                      <a:pt x="4719" y="914"/>
                    </a:lnTo>
                    <a:lnTo>
                      <a:pt x="4691" y="915"/>
                    </a:lnTo>
                    <a:lnTo>
                      <a:pt x="4665" y="919"/>
                    </a:lnTo>
                    <a:lnTo>
                      <a:pt x="4639" y="924"/>
                    </a:lnTo>
                    <a:lnTo>
                      <a:pt x="4614" y="931"/>
                    </a:lnTo>
                    <a:lnTo>
                      <a:pt x="4589" y="940"/>
                    </a:lnTo>
                    <a:lnTo>
                      <a:pt x="4564" y="950"/>
                    </a:lnTo>
                    <a:lnTo>
                      <a:pt x="4540" y="961"/>
                    </a:lnTo>
                    <a:lnTo>
                      <a:pt x="4516" y="973"/>
                    </a:lnTo>
                    <a:lnTo>
                      <a:pt x="4493" y="986"/>
                    </a:lnTo>
                    <a:lnTo>
                      <a:pt x="4470" y="1001"/>
                    </a:lnTo>
                    <a:lnTo>
                      <a:pt x="4424" y="1029"/>
                    </a:lnTo>
                    <a:lnTo>
                      <a:pt x="4380" y="1057"/>
                    </a:lnTo>
                    <a:lnTo>
                      <a:pt x="4337" y="1083"/>
                    </a:lnTo>
                    <a:lnTo>
                      <a:pt x="4316" y="1095"/>
                    </a:lnTo>
                    <a:lnTo>
                      <a:pt x="4294" y="1106"/>
                    </a:lnTo>
                    <a:lnTo>
                      <a:pt x="4273" y="1116"/>
                    </a:lnTo>
                    <a:lnTo>
                      <a:pt x="4252" y="1125"/>
                    </a:lnTo>
                    <a:lnTo>
                      <a:pt x="4231" y="1132"/>
                    </a:lnTo>
                    <a:lnTo>
                      <a:pt x="4211" y="1137"/>
                    </a:lnTo>
                    <a:lnTo>
                      <a:pt x="4191" y="1140"/>
                    </a:lnTo>
                    <a:lnTo>
                      <a:pt x="4169" y="1141"/>
                    </a:lnTo>
                    <a:lnTo>
                      <a:pt x="4159" y="1140"/>
                    </a:lnTo>
                    <a:lnTo>
                      <a:pt x="4149" y="1139"/>
                    </a:lnTo>
                    <a:lnTo>
                      <a:pt x="4139" y="1137"/>
                    </a:lnTo>
                    <a:lnTo>
                      <a:pt x="4129" y="1135"/>
                    </a:lnTo>
                    <a:lnTo>
                      <a:pt x="4119" y="1132"/>
                    </a:lnTo>
                    <a:lnTo>
                      <a:pt x="4108" y="1128"/>
                    </a:lnTo>
                    <a:lnTo>
                      <a:pt x="4098" y="1122"/>
                    </a:lnTo>
                    <a:lnTo>
                      <a:pt x="4088" y="1116"/>
                    </a:lnTo>
                    <a:lnTo>
                      <a:pt x="4078" y="1110"/>
                    </a:lnTo>
                    <a:lnTo>
                      <a:pt x="4068" y="1103"/>
                    </a:lnTo>
                    <a:lnTo>
                      <a:pt x="4058" y="1095"/>
                    </a:lnTo>
                    <a:lnTo>
                      <a:pt x="4048" y="1086"/>
                    </a:lnTo>
                    <a:lnTo>
                      <a:pt x="4036" y="1076"/>
                    </a:lnTo>
                    <a:lnTo>
                      <a:pt x="4026" y="1065"/>
                    </a:lnTo>
                    <a:lnTo>
                      <a:pt x="4016" y="1054"/>
                    </a:lnTo>
                    <a:lnTo>
                      <a:pt x="4006" y="1041"/>
                    </a:lnTo>
                    <a:lnTo>
                      <a:pt x="4006" y="1041"/>
                    </a:lnTo>
                    <a:lnTo>
                      <a:pt x="3999" y="1031"/>
                    </a:lnTo>
                    <a:lnTo>
                      <a:pt x="3993" y="1019"/>
                    </a:lnTo>
                    <a:lnTo>
                      <a:pt x="3988" y="1004"/>
                    </a:lnTo>
                    <a:lnTo>
                      <a:pt x="3983" y="986"/>
                    </a:lnTo>
                    <a:lnTo>
                      <a:pt x="3978" y="967"/>
                    </a:lnTo>
                    <a:lnTo>
                      <a:pt x="3974" y="946"/>
                    </a:lnTo>
                    <a:lnTo>
                      <a:pt x="3971" y="923"/>
                    </a:lnTo>
                    <a:lnTo>
                      <a:pt x="3967" y="898"/>
                    </a:lnTo>
                    <a:lnTo>
                      <a:pt x="3962" y="842"/>
                    </a:lnTo>
                    <a:lnTo>
                      <a:pt x="3958" y="781"/>
                    </a:lnTo>
                    <a:lnTo>
                      <a:pt x="3955" y="714"/>
                    </a:lnTo>
                    <a:lnTo>
                      <a:pt x="3953" y="644"/>
                    </a:lnTo>
                    <a:lnTo>
                      <a:pt x="3952" y="569"/>
                    </a:lnTo>
                    <a:lnTo>
                      <a:pt x="3952" y="493"/>
                    </a:lnTo>
                    <a:lnTo>
                      <a:pt x="3953" y="334"/>
                    </a:lnTo>
                    <a:lnTo>
                      <a:pt x="3956" y="174"/>
                    </a:lnTo>
                    <a:lnTo>
                      <a:pt x="3959" y="22"/>
                    </a:lnTo>
                    <a:lnTo>
                      <a:pt x="3959" y="22"/>
                    </a:lnTo>
                    <a:lnTo>
                      <a:pt x="3865" y="20"/>
                    </a:lnTo>
                    <a:lnTo>
                      <a:pt x="3725" y="18"/>
                    </a:lnTo>
                    <a:lnTo>
                      <a:pt x="3556" y="17"/>
                    </a:lnTo>
                    <a:lnTo>
                      <a:pt x="3375" y="18"/>
                    </a:lnTo>
                    <a:lnTo>
                      <a:pt x="3283" y="19"/>
                    </a:lnTo>
                    <a:lnTo>
                      <a:pt x="3195" y="20"/>
                    </a:lnTo>
                    <a:lnTo>
                      <a:pt x="3112" y="23"/>
                    </a:lnTo>
                    <a:lnTo>
                      <a:pt x="3035" y="27"/>
                    </a:lnTo>
                    <a:lnTo>
                      <a:pt x="2967" y="31"/>
                    </a:lnTo>
                    <a:lnTo>
                      <a:pt x="2938" y="34"/>
                    </a:lnTo>
                    <a:lnTo>
                      <a:pt x="2911" y="37"/>
                    </a:lnTo>
                    <a:lnTo>
                      <a:pt x="2887" y="41"/>
                    </a:lnTo>
                    <a:lnTo>
                      <a:pt x="2868" y="44"/>
                    </a:lnTo>
                    <a:lnTo>
                      <a:pt x="2851" y="49"/>
                    </a:lnTo>
                    <a:lnTo>
                      <a:pt x="2839" y="53"/>
                    </a:lnTo>
                    <a:lnTo>
                      <a:pt x="2839" y="53"/>
                    </a:lnTo>
                    <a:lnTo>
                      <a:pt x="2823" y="62"/>
                    </a:lnTo>
                    <a:lnTo>
                      <a:pt x="2816" y="67"/>
                    </a:lnTo>
                    <a:lnTo>
                      <a:pt x="2810" y="71"/>
                    </a:lnTo>
                    <a:lnTo>
                      <a:pt x="2805" y="76"/>
                    </a:lnTo>
                    <a:lnTo>
                      <a:pt x="2801" y="82"/>
                    </a:lnTo>
                    <a:lnTo>
                      <a:pt x="2797" y="87"/>
                    </a:lnTo>
                    <a:lnTo>
                      <a:pt x="2793" y="93"/>
                    </a:lnTo>
                    <a:lnTo>
                      <a:pt x="2791" y="99"/>
                    </a:lnTo>
                    <a:lnTo>
                      <a:pt x="2788" y="105"/>
                    </a:lnTo>
                    <a:lnTo>
                      <a:pt x="2786" y="118"/>
                    </a:lnTo>
                    <a:lnTo>
                      <a:pt x="2785" y="132"/>
                    </a:lnTo>
                    <a:lnTo>
                      <a:pt x="2786" y="146"/>
                    </a:lnTo>
                    <a:lnTo>
                      <a:pt x="2788" y="162"/>
                    </a:lnTo>
                    <a:lnTo>
                      <a:pt x="2793" y="178"/>
                    </a:lnTo>
                    <a:lnTo>
                      <a:pt x="2798" y="196"/>
                    </a:lnTo>
                    <a:lnTo>
                      <a:pt x="2805" y="214"/>
                    </a:lnTo>
                    <a:lnTo>
                      <a:pt x="2814" y="232"/>
                    </a:lnTo>
                    <a:lnTo>
                      <a:pt x="2823" y="251"/>
                    </a:lnTo>
                    <a:lnTo>
                      <a:pt x="2844" y="291"/>
                    </a:lnTo>
                    <a:lnTo>
                      <a:pt x="2889" y="378"/>
                    </a:lnTo>
                    <a:lnTo>
                      <a:pt x="2912" y="424"/>
                    </a:lnTo>
                    <a:lnTo>
                      <a:pt x="2923" y="448"/>
                    </a:lnTo>
                    <a:lnTo>
                      <a:pt x="2933" y="473"/>
                    </a:lnTo>
                    <a:lnTo>
                      <a:pt x="2943" y="497"/>
                    </a:lnTo>
                    <a:lnTo>
                      <a:pt x="2952" y="521"/>
                    </a:lnTo>
                    <a:lnTo>
                      <a:pt x="2960" y="546"/>
                    </a:lnTo>
                    <a:lnTo>
                      <a:pt x="2966" y="571"/>
                    </a:lnTo>
                    <a:lnTo>
                      <a:pt x="2972" y="597"/>
                    </a:lnTo>
                    <a:lnTo>
                      <a:pt x="2976" y="622"/>
                    </a:lnTo>
                    <a:lnTo>
                      <a:pt x="2978" y="647"/>
                    </a:lnTo>
                    <a:lnTo>
                      <a:pt x="2979" y="673"/>
                    </a:lnTo>
                    <a:lnTo>
                      <a:pt x="2979" y="673"/>
                    </a:lnTo>
                    <a:lnTo>
                      <a:pt x="2978" y="701"/>
                    </a:lnTo>
                    <a:lnTo>
                      <a:pt x="2975" y="730"/>
                    </a:lnTo>
                    <a:lnTo>
                      <a:pt x="2971" y="756"/>
                    </a:lnTo>
                    <a:lnTo>
                      <a:pt x="2965" y="782"/>
                    </a:lnTo>
                    <a:lnTo>
                      <a:pt x="2959" y="807"/>
                    </a:lnTo>
                    <a:lnTo>
                      <a:pt x="2951" y="830"/>
                    </a:lnTo>
                    <a:lnTo>
                      <a:pt x="2943" y="853"/>
                    </a:lnTo>
                    <a:lnTo>
                      <a:pt x="2933" y="876"/>
                    </a:lnTo>
                    <a:lnTo>
                      <a:pt x="2922" y="896"/>
                    </a:lnTo>
                    <a:lnTo>
                      <a:pt x="2911" y="916"/>
                    </a:lnTo>
                    <a:lnTo>
                      <a:pt x="2898" y="935"/>
                    </a:lnTo>
                    <a:lnTo>
                      <a:pt x="2884" y="953"/>
                    </a:lnTo>
                    <a:lnTo>
                      <a:pt x="2870" y="970"/>
                    </a:lnTo>
                    <a:lnTo>
                      <a:pt x="2855" y="986"/>
                    </a:lnTo>
                    <a:lnTo>
                      <a:pt x="2839" y="1002"/>
                    </a:lnTo>
                    <a:lnTo>
                      <a:pt x="2821" y="1016"/>
                    </a:lnTo>
                    <a:lnTo>
                      <a:pt x="2803" y="1029"/>
                    </a:lnTo>
                    <a:lnTo>
                      <a:pt x="2785" y="1041"/>
                    </a:lnTo>
                    <a:lnTo>
                      <a:pt x="2766" y="1053"/>
                    </a:lnTo>
                    <a:lnTo>
                      <a:pt x="2747" y="1063"/>
                    </a:lnTo>
                    <a:lnTo>
                      <a:pt x="2727" y="1073"/>
                    </a:lnTo>
                    <a:lnTo>
                      <a:pt x="2707" y="1081"/>
                    </a:lnTo>
                    <a:lnTo>
                      <a:pt x="2685" y="1089"/>
                    </a:lnTo>
                    <a:lnTo>
                      <a:pt x="2664" y="1096"/>
                    </a:lnTo>
                    <a:lnTo>
                      <a:pt x="2642" y="1102"/>
                    </a:lnTo>
                    <a:lnTo>
                      <a:pt x="2620" y="1107"/>
                    </a:lnTo>
                    <a:lnTo>
                      <a:pt x="2598" y="1111"/>
                    </a:lnTo>
                    <a:lnTo>
                      <a:pt x="2576" y="1114"/>
                    </a:lnTo>
                    <a:lnTo>
                      <a:pt x="2552" y="1117"/>
                    </a:lnTo>
                    <a:lnTo>
                      <a:pt x="2529" y="1118"/>
                    </a:lnTo>
                    <a:lnTo>
                      <a:pt x="2506" y="1119"/>
                    </a:lnTo>
                    <a:lnTo>
                      <a:pt x="2484" y="1119"/>
                    </a:lnTo>
                    <a:lnTo>
                      <a:pt x="2461" y="1118"/>
                    </a:lnTo>
                    <a:lnTo>
                      <a:pt x="2438" y="1116"/>
                    </a:lnTo>
                    <a:lnTo>
                      <a:pt x="2414" y="1113"/>
                    </a:lnTo>
                    <a:lnTo>
                      <a:pt x="2391" y="1110"/>
                    </a:lnTo>
                    <a:lnTo>
                      <a:pt x="2369" y="1105"/>
                    </a:lnTo>
                    <a:lnTo>
                      <a:pt x="2346" y="1100"/>
                    </a:lnTo>
                    <a:lnTo>
                      <a:pt x="2324" y="1094"/>
                    </a:lnTo>
                    <a:lnTo>
                      <a:pt x="2303" y="1087"/>
                    </a:lnTo>
                    <a:lnTo>
                      <a:pt x="2280" y="1080"/>
                    </a:lnTo>
                    <a:lnTo>
                      <a:pt x="2259" y="1071"/>
                    </a:lnTo>
                    <a:lnTo>
                      <a:pt x="2238" y="1062"/>
                    </a:lnTo>
                    <a:lnTo>
                      <a:pt x="2218" y="1052"/>
                    </a:lnTo>
                    <a:lnTo>
                      <a:pt x="2198" y="1041"/>
                    </a:lnTo>
                    <a:lnTo>
                      <a:pt x="2179" y="1029"/>
                    </a:lnTo>
                    <a:lnTo>
                      <a:pt x="2160" y="1017"/>
                    </a:lnTo>
                    <a:lnTo>
                      <a:pt x="2142" y="1004"/>
                    </a:lnTo>
                    <a:lnTo>
                      <a:pt x="2124" y="989"/>
                    </a:lnTo>
                    <a:lnTo>
                      <a:pt x="2108" y="974"/>
                    </a:lnTo>
                    <a:lnTo>
                      <a:pt x="2092" y="959"/>
                    </a:lnTo>
                    <a:lnTo>
                      <a:pt x="2077" y="942"/>
                    </a:lnTo>
                    <a:lnTo>
                      <a:pt x="2063" y="925"/>
                    </a:lnTo>
                    <a:lnTo>
                      <a:pt x="2049" y="908"/>
                    </a:lnTo>
                    <a:lnTo>
                      <a:pt x="2037" y="889"/>
                    </a:lnTo>
                    <a:lnTo>
                      <a:pt x="2024" y="870"/>
                    </a:lnTo>
                    <a:lnTo>
                      <a:pt x="2014" y="849"/>
                    </a:lnTo>
                    <a:lnTo>
                      <a:pt x="2005" y="828"/>
                    </a:lnTo>
                    <a:lnTo>
                      <a:pt x="1996" y="807"/>
                    </a:lnTo>
                    <a:lnTo>
                      <a:pt x="1989" y="785"/>
                    </a:lnTo>
                    <a:lnTo>
                      <a:pt x="1983" y="762"/>
                    </a:lnTo>
                    <a:lnTo>
                      <a:pt x="1979" y="738"/>
                    </a:lnTo>
                    <a:lnTo>
                      <a:pt x="1975" y="713"/>
                    </a:lnTo>
                    <a:lnTo>
                      <a:pt x="1973" y="688"/>
                    </a:lnTo>
                    <a:lnTo>
                      <a:pt x="1973" y="688"/>
                    </a:lnTo>
                    <a:lnTo>
                      <a:pt x="1972" y="658"/>
                    </a:lnTo>
                    <a:lnTo>
                      <a:pt x="1972" y="629"/>
                    </a:lnTo>
                    <a:lnTo>
                      <a:pt x="1974" y="601"/>
                    </a:lnTo>
                    <a:lnTo>
                      <a:pt x="1977" y="573"/>
                    </a:lnTo>
                    <a:lnTo>
                      <a:pt x="1981" y="548"/>
                    </a:lnTo>
                    <a:lnTo>
                      <a:pt x="1986" y="524"/>
                    </a:lnTo>
                    <a:lnTo>
                      <a:pt x="1993" y="501"/>
                    </a:lnTo>
                    <a:lnTo>
                      <a:pt x="2000" y="479"/>
                    </a:lnTo>
                    <a:lnTo>
                      <a:pt x="2007" y="457"/>
                    </a:lnTo>
                    <a:lnTo>
                      <a:pt x="2016" y="436"/>
                    </a:lnTo>
                    <a:lnTo>
                      <a:pt x="2025" y="417"/>
                    </a:lnTo>
                    <a:lnTo>
                      <a:pt x="2036" y="398"/>
                    </a:lnTo>
                    <a:lnTo>
                      <a:pt x="2046" y="380"/>
                    </a:lnTo>
                    <a:lnTo>
                      <a:pt x="2057" y="363"/>
                    </a:lnTo>
                    <a:lnTo>
                      <a:pt x="2078" y="331"/>
                    </a:lnTo>
                    <a:lnTo>
                      <a:pt x="2101" y="300"/>
                    </a:lnTo>
                    <a:lnTo>
                      <a:pt x="2122" y="271"/>
                    </a:lnTo>
                    <a:lnTo>
                      <a:pt x="2143" y="244"/>
                    </a:lnTo>
                    <a:lnTo>
                      <a:pt x="2162" y="218"/>
                    </a:lnTo>
                    <a:lnTo>
                      <a:pt x="2171" y="205"/>
                    </a:lnTo>
                    <a:lnTo>
                      <a:pt x="2179" y="192"/>
                    </a:lnTo>
                    <a:lnTo>
                      <a:pt x="2186" y="178"/>
                    </a:lnTo>
                    <a:lnTo>
                      <a:pt x="2192" y="166"/>
                    </a:lnTo>
                    <a:lnTo>
                      <a:pt x="2197" y="153"/>
                    </a:lnTo>
                    <a:lnTo>
                      <a:pt x="2201" y="140"/>
                    </a:lnTo>
                    <a:lnTo>
                      <a:pt x="2203" y="127"/>
                    </a:lnTo>
                    <a:lnTo>
                      <a:pt x="2205" y="113"/>
                    </a:lnTo>
                    <a:lnTo>
                      <a:pt x="2205" y="113"/>
                    </a:lnTo>
                    <a:lnTo>
                      <a:pt x="2205" y="105"/>
                    </a:lnTo>
                    <a:lnTo>
                      <a:pt x="2203" y="97"/>
                    </a:lnTo>
                    <a:lnTo>
                      <a:pt x="2201" y="89"/>
                    </a:lnTo>
                    <a:lnTo>
                      <a:pt x="2197" y="82"/>
                    </a:lnTo>
                    <a:lnTo>
                      <a:pt x="2191" y="75"/>
                    </a:lnTo>
                    <a:lnTo>
                      <a:pt x="2185" y="69"/>
                    </a:lnTo>
                    <a:lnTo>
                      <a:pt x="2177" y="63"/>
                    </a:lnTo>
                    <a:lnTo>
                      <a:pt x="2168" y="57"/>
                    </a:lnTo>
                    <a:lnTo>
                      <a:pt x="2158" y="51"/>
                    </a:lnTo>
                    <a:lnTo>
                      <a:pt x="2147" y="46"/>
                    </a:lnTo>
                    <a:lnTo>
                      <a:pt x="2135" y="41"/>
                    </a:lnTo>
                    <a:lnTo>
                      <a:pt x="2122" y="36"/>
                    </a:lnTo>
                    <a:lnTo>
                      <a:pt x="2094" y="28"/>
                    </a:lnTo>
                    <a:lnTo>
                      <a:pt x="2062" y="21"/>
                    </a:lnTo>
                    <a:lnTo>
                      <a:pt x="2026" y="16"/>
                    </a:lnTo>
                    <a:lnTo>
                      <a:pt x="1988" y="11"/>
                    </a:lnTo>
                    <a:lnTo>
                      <a:pt x="1948" y="7"/>
                    </a:lnTo>
                    <a:lnTo>
                      <a:pt x="1905" y="4"/>
                    </a:lnTo>
                    <a:lnTo>
                      <a:pt x="1860" y="2"/>
                    </a:lnTo>
                    <a:lnTo>
                      <a:pt x="1814" y="1"/>
                    </a:lnTo>
                    <a:lnTo>
                      <a:pt x="1766" y="0"/>
                    </a:lnTo>
                    <a:lnTo>
                      <a:pt x="1717" y="0"/>
                    </a:lnTo>
                    <a:lnTo>
                      <a:pt x="1617" y="2"/>
                    </a:lnTo>
                    <a:lnTo>
                      <a:pt x="1518" y="6"/>
                    </a:lnTo>
                    <a:lnTo>
                      <a:pt x="1420" y="11"/>
                    </a:lnTo>
                    <a:lnTo>
                      <a:pt x="1326" y="16"/>
                    </a:lnTo>
                    <a:lnTo>
                      <a:pt x="1161" y="28"/>
                    </a:lnTo>
                    <a:lnTo>
                      <a:pt x="1042" y="36"/>
                    </a:lnTo>
                    <a:lnTo>
                      <a:pt x="1042" y="36"/>
                    </a:lnTo>
                    <a:lnTo>
                      <a:pt x="1046" y="196"/>
                    </a:lnTo>
                    <a:lnTo>
                      <a:pt x="1049" y="356"/>
                    </a:lnTo>
                    <a:lnTo>
                      <a:pt x="1050" y="514"/>
                    </a:lnTo>
                    <a:lnTo>
                      <a:pt x="1050" y="589"/>
                    </a:lnTo>
                    <a:lnTo>
                      <a:pt x="1049" y="662"/>
                    </a:lnTo>
                    <a:lnTo>
                      <a:pt x="1046" y="731"/>
                    </a:lnTo>
                    <a:lnTo>
                      <a:pt x="1043" y="795"/>
                    </a:lnTo>
                    <a:lnTo>
                      <a:pt x="1038" y="854"/>
                    </a:lnTo>
                    <a:lnTo>
                      <a:pt x="1032" y="907"/>
                    </a:lnTo>
                    <a:lnTo>
                      <a:pt x="1029" y="931"/>
                    </a:lnTo>
                    <a:lnTo>
                      <a:pt x="1025" y="953"/>
                    </a:lnTo>
                    <a:lnTo>
                      <a:pt x="1020" y="973"/>
                    </a:lnTo>
                    <a:lnTo>
                      <a:pt x="1015" y="991"/>
                    </a:lnTo>
                    <a:lnTo>
                      <a:pt x="1010" y="1008"/>
                    </a:lnTo>
                    <a:lnTo>
                      <a:pt x="1004" y="1022"/>
                    </a:lnTo>
                    <a:lnTo>
                      <a:pt x="997" y="1034"/>
                    </a:lnTo>
                    <a:lnTo>
                      <a:pt x="991" y="1043"/>
                    </a:lnTo>
                    <a:lnTo>
                      <a:pt x="991" y="1043"/>
                    </a:lnTo>
                    <a:lnTo>
                      <a:pt x="974" y="1060"/>
                    </a:lnTo>
                    <a:lnTo>
                      <a:pt x="957" y="1075"/>
                    </a:lnTo>
                    <a:lnTo>
                      <a:pt x="942" y="1087"/>
                    </a:lnTo>
                    <a:lnTo>
                      <a:pt x="928" y="1096"/>
                    </a:lnTo>
                    <a:lnTo>
                      <a:pt x="914" y="1103"/>
                    </a:lnTo>
                    <a:lnTo>
                      <a:pt x="900" y="1108"/>
                    </a:lnTo>
                    <a:lnTo>
                      <a:pt x="886" y="1111"/>
                    </a:lnTo>
                    <a:lnTo>
                      <a:pt x="873" y="1112"/>
                    </a:lnTo>
                    <a:lnTo>
                      <a:pt x="859" y="1111"/>
                    </a:lnTo>
                    <a:lnTo>
                      <a:pt x="845" y="1109"/>
                    </a:lnTo>
                    <a:lnTo>
                      <a:pt x="831" y="1105"/>
                    </a:lnTo>
                    <a:lnTo>
                      <a:pt x="816" y="1100"/>
                    </a:lnTo>
                    <a:lnTo>
                      <a:pt x="802" y="1093"/>
                    </a:lnTo>
                    <a:lnTo>
                      <a:pt x="787" y="1086"/>
                    </a:lnTo>
                    <a:lnTo>
                      <a:pt x="755" y="1069"/>
                    </a:lnTo>
                    <a:lnTo>
                      <a:pt x="720" y="1049"/>
                    </a:lnTo>
                    <a:lnTo>
                      <a:pt x="680" y="1029"/>
                    </a:lnTo>
                    <a:lnTo>
                      <a:pt x="659" y="1019"/>
                    </a:lnTo>
                    <a:lnTo>
                      <a:pt x="636" y="1009"/>
                    </a:lnTo>
                    <a:lnTo>
                      <a:pt x="613" y="999"/>
                    </a:lnTo>
                    <a:lnTo>
                      <a:pt x="587" y="989"/>
                    </a:lnTo>
                    <a:lnTo>
                      <a:pt x="560" y="981"/>
                    </a:lnTo>
                    <a:lnTo>
                      <a:pt x="531" y="973"/>
                    </a:lnTo>
                    <a:lnTo>
                      <a:pt x="501" y="966"/>
                    </a:lnTo>
                    <a:lnTo>
                      <a:pt x="468" y="961"/>
                    </a:lnTo>
                    <a:lnTo>
                      <a:pt x="434" y="956"/>
                    </a:lnTo>
                    <a:lnTo>
                      <a:pt x="397" y="953"/>
                    </a:lnTo>
                    <a:lnTo>
                      <a:pt x="359" y="952"/>
                    </a:lnTo>
                    <a:lnTo>
                      <a:pt x="318" y="952"/>
                    </a:lnTo>
                    <a:lnTo>
                      <a:pt x="318" y="952"/>
                    </a:lnTo>
                    <a:lnTo>
                      <a:pt x="290" y="954"/>
                    </a:lnTo>
                    <a:lnTo>
                      <a:pt x="263" y="958"/>
                    </a:lnTo>
                    <a:lnTo>
                      <a:pt x="238" y="963"/>
                    </a:lnTo>
                    <a:lnTo>
                      <a:pt x="215" y="971"/>
                    </a:lnTo>
                    <a:lnTo>
                      <a:pt x="193" y="980"/>
                    </a:lnTo>
                    <a:lnTo>
                      <a:pt x="172" y="991"/>
                    </a:lnTo>
                    <a:lnTo>
                      <a:pt x="151" y="1004"/>
                    </a:lnTo>
                    <a:lnTo>
                      <a:pt x="132" y="1018"/>
                    </a:lnTo>
                    <a:lnTo>
                      <a:pt x="115" y="1033"/>
                    </a:lnTo>
                    <a:lnTo>
                      <a:pt x="99" y="1050"/>
                    </a:lnTo>
                    <a:lnTo>
                      <a:pt x="85" y="1067"/>
                    </a:lnTo>
                    <a:lnTo>
                      <a:pt x="71" y="1086"/>
                    </a:lnTo>
                    <a:lnTo>
                      <a:pt x="59" y="1106"/>
                    </a:lnTo>
                    <a:lnTo>
                      <a:pt x="48" y="1128"/>
                    </a:lnTo>
                    <a:lnTo>
                      <a:pt x="38" y="1150"/>
                    </a:lnTo>
                    <a:lnTo>
                      <a:pt x="29" y="1172"/>
                    </a:lnTo>
                    <a:lnTo>
                      <a:pt x="29" y="1172"/>
                    </a:lnTo>
                    <a:lnTo>
                      <a:pt x="21" y="1196"/>
                    </a:lnTo>
                    <a:lnTo>
                      <a:pt x="14" y="1221"/>
                    </a:lnTo>
                    <a:lnTo>
                      <a:pt x="9" y="1247"/>
                    </a:lnTo>
                    <a:lnTo>
                      <a:pt x="5" y="1274"/>
                    </a:lnTo>
                    <a:lnTo>
                      <a:pt x="2" y="1300"/>
                    </a:lnTo>
                    <a:lnTo>
                      <a:pt x="0" y="1327"/>
                    </a:lnTo>
                    <a:lnTo>
                      <a:pt x="0" y="1354"/>
                    </a:lnTo>
                    <a:lnTo>
                      <a:pt x="0" y="1381"/>
                    </a:lnTo>
                    <a:lnTo>
                      <a:pt x="2" y="1409"/>
                    </a:lnTo>
                    <a:lnTo>
                      <a:pt x="5" y="1437"/>
                    </a:lnTo>
                    <a:lnTo>
                      <a:pt x="9" y="1464"/>
                    </a:lnTo>
                    <a:lnTo>
                      <a:pt x="14" y="1491"/>
                    </a:lnTo>
                    <a:lnTo>
                      <a:pt x="21" y="1517"/>
                    </a:lnTo>
                    <a:lnTo>
                      <a:pt x="29" y="1544"/>
                    </a:lnTo>
                    <a:lnTo>
                      <a:pt x="38" y="1570"/>
                    </a:lnTo>
                    <a:lnTo>
                      <a:pt x="47" y="1595"/>
                    </a:lnTo>
                    <a:lnTo>
                      <a:pt x="58" y="1620"/>
                    </a:lnTo>
                    <a:lnTo>
                      <a:pt x="70" y="1643"/>
                    </a:lnTo>
                    <a:lnTo>
                      <a:pt x="82" y="1667"/>
                    </a:lnTo>
                    <a:lnTo>
                      <a:pt x="96" y="1688"/>
                    </a:lnTo>
                    <a:lnTo>
                      <a:pt x="111" y="1709"/>
                    </a:lnTo>
                    <a:lnTo>
                      <a:pt x="127" y="1728"/>
                    </a:lnTo>
                    <a:lnTo>
                      <a:pt x="144" y="1746"/>
                    </a:lnTo>
                    <a:lnTo>
                      <a:pt x="163" y="1763"/>
                    </a:lnTo>
                    <a:lnTo>
                      <a:pt x="182" y="1778"/>
                    </a:lnTo>
                    <a:lnTo>
                      <a:pt x="202" y="1792"/>
                    </a:lnTo>
                    <a:lnTo>
                      <a:pt x="223" y="1805"/>
                    </a:lnTo>
                    <a:lnTo>
                      <a:pt x="245" y="1815"/>
                    </a:lnTo>
                    <a:lnTo>
                      <a:pt x="267" y="1823"/>
                    </a:lnTo>
                    <a:lnTo>
                      <a:pt x="292" y="1829"/>
                    </a:lnTo>
                    <a:lnTo>
                      <a:pt x="317" y="1834"/>
                    </a:lnTo>
                    <a:lnTo>
                      <a:pt x="343" y="1836"/>
                    </a:lnTo>
                    <a:lnTo>
                      <a:pt x="343" y="1836"/>
                    </a:lnTo>
                    <a:lnTo>
                      <a:pt x="381" y="1836"/>
                    </a:lnTo>
                    <a:lnTo>
                      <a:pt x="418" y="1835"/>
                    </a:lnTo>
                    <a:lnTo>
                      <a:pt x="454" y="1833"/>
                    </a:lnTo>
                    <a:lnTo>
                      <a:pt x="488" y="1829"/>
                    </a:lnTo>
                    <a:lnTo>
                      <a:pt x="520" y="1824"/>
                    </a:lnTo>
                    <a:lnTo>
                      <a:pt x="550" y="1819"/>
                    </a:lnTo>
                    <a:lnTo>
                      <a:pt x="580" y="1812"/>
                    </a:lnTo>
                    <a:lnTo>
                      <a:pt x="608" y="1804"/>
                    </a:lnTo>
                    <a:lnTo>
                      <a:pt x="635" y="1795"/>
                    </a:lnTo>
                    <a:lnTo>
                      <a:pt x="660" y="1787"/>
                    </a:lnTo>
                    <a:lnTo>
                      <a:pt x="684" y="1778"/>
                    </a:lnTo>
                    <a:lnTo>
                      <a:pt x="708" y="1769"/>
                    </a:lnTo>
                    <a:lnTo>
                      <a:pt x="750" y="1750"/>
                    </a:lnTo>
                    <a:lnTo>
                      <a:pt x="788" y="1733"/>
                    </a:lnTo>
                    <a:lnTo>
                      <a:pt x="822" y="1717"/>
                    </a:lnTo>
                    <a:lnTo>
                      <a:pt x="853" y="1704"/>
                    </a:lnTo>
                    <a:lnTo>
                      <a:pt x="867" y="1699"/>
                    </a:lnTo>
                    <a:lnTo>
                      <a:pt x="881" y="1695"/>
                    </a:lnTo>
                    <a:lnTo>
                      <a:pt x="893" y="1693"/>
                    </a:lnTo>
                    <a:lnTo>
                      <a:pt x="905" y="1691"/>
                    </a:lnTo>
                    <a:lnTo>
                      <a:pt x="917" y="1692"/>
                    </a:lnTo>
                    <a:lnTo>
                      <a:pt x="928" y="1694"/>
                    </a:lnTo>
                    <a:lnTo>
                      <a:pt x="938" y="1697"/>
                    </a:lnTo>
                    <a:lnTo>
                      <a:pt x="948" y="1703"/>
                    </a:lnTo>
                    <a:lnTo>
                      <a:pt x="957" y="1711"/>
                    </a:lnTo>
                    <a:lnTo>
                      <a:pt x="967" y="1721"/>
                    </a:lnTo>
                    <a:lnTo>
                      <a:pt x="976" y="1733"/>
                    </a:lnTo>
                    <a:lnTo>
                      <a:pt x="985" y="1748"/>
                    </a:lnTo>
                    <a:lnTo>
                      <a:pt x="985" y="1748"/>
                    </a:lnTo>
                    <a:lnTo>
                      <a:pt x="993" y="1766"/>
                    </a:lnTo>
                    <a:lnTo>
                      <a:pt x="1001" y="1786"/>
                    </a:lnTo>
                    <a:lnTo>
                      <a:pt x="1009" y="1809"/>
                    </a:lnTo>
                    <a:lnTo>
                      <a:pt x="1015" y="1832"/>
                    </a:lnTo>
                    <a:lnTo>
                      <a:pt x="1021" y="1857"/>
                    </a:lnTo>
                    <a:lnTo>
                      <a:pt x="1027" y="1883"/>
                    </a:lnTo>
                    <a:lnTo>
                      <a:pt x="1032" y="1911"/>
                    </a:lnTo>
                    <a:lnTo>
                      <a:pt x="1036" y="1941"/>
                    </a:lnTo>
                    <a:lnTo>
                      <a:pt x="1040" y="1972"/>
                    </a:lnTo>
                    <a:lnTo>
                      <a:pt x="1044" y="2004"/>
                    </a:lnTo>
                    <a:lnTo>
                      <a:pt x="1049" y="2072"/>
                    </a:lnTo>
                    <a:lnTo>
                      <a:pt x="1053" y="2144"/>
                    </a:lnTo>
                    <a:lnTo>
                      <a:pt x="1055" y="2221"/>
                    </a:lnTo>
                    <a:lnTo>
                      <a:pt x="1056" y="2300"/>
                    </a:lnTo>
                    <a:lnTo>
                      <a:pt x="1055" y="2384"/>
                    </a:lnTo>
                    <a:lnTo>
                      <a:pt x="1054" y="2470"/>
                    </a:lnTo>
                    <a:lnTo>
                      <a:pt x="1052" y="2558"/>
                    </a:lnTo>
                    <a:lnTo>
                      <a:pt x="1045" y="2740"/>
                    </a:lnTo>
                    <a:lnTo>
                      <a:pt x="1037" y="2924"/>
                    </a:lnTo>
                    <a:lnTo>
                      <a:pt x="1037" y="2924"/>
                    </a:lnTo>
                    <a:lnTo>
                      <a:pt x="1147" y="2930"/>
                    </a:lnTo>
                    <a:lnTo>
                      <a:pt x="1307" y="2938"/>
                    </a:lnTo>
                    <a:lnTo>
                      <a:pt x="1401" y="2941"/>
                    </a:lnTo>
                    <a:lnTo>
                      <a:pt x="1500" y="2944"/>
                    </a:lnTo>
                    <a:lnTo>
                      <a:pt x="1601" y="2945"/>
                    </a:lnTo>
                    <a:lnTo>
                      <a:pt x="1702" y="2944"/>
                    </a:lnTo>
                    <a:lnTo>
                      <a:pt x="1752" y="2943"/>
                    </a:lnTo>
                    <a:lnTo>
                      <a:pt x="1802" y="2941"/>
                    </a:lnTo>
                    <a:lnTo>
                      <a:pt x="1849" y="2938"/>
                    </a:lnTo>
                    <a:lnTo>
                      <a:pt x="1895" y="2935"/>
                    </a:lnTo>
                    <a:lnTo>
                      <a:pt x="1939" y="2931"/>
                    </a:lnTo>
                    <a:lnTo>
                      <a:pt x="1981" y="2925"/>
                    </a:lnTo>
                    <a:lnTo>
                      <a:pt x="2020" y="2919"/>
                    </a:lnTo>
                    <a:lnTo>
                      <a:pt x="2057" y="2912"/>
                    </a:lnTo>
                    <a:lnTo>
                      <a:pt x="2090" y="2904"/>
                    </a:lnTo>
                    <a:lnTo>
                      <a:pt x="2120" y="2895"/>
                    </a:lnTo>
                    <a:lnTo>
                      <a:pt x="2133" y="2890"/>
                    </a:lnTo>
                    <a:lnTo>
                      <a:pt x="2145" y="2884"/>
                    </a:lnTo>
                    <a:lnTo>
                      <a:pt x="2156" y="2878"/>
                    </a:lnTo>
                    <a:lnTo>
                      <a:pt x="2168" y="2872"/>
                    </a:lnTo>
                    <a:lnTo>
                      <a:pt x="2177" y="2865"/>
                    </a:lnTo>
                    <a:lnTo>
                      <a:pt x="2185" y="2858"/>
                    </a:lnTo>
                    <a:lnTo>
                      <a:pt x="2191" y="2851"/>
                    </a:lnTo>
                    <a:lnTo>
                      <a:pt x="2197" y="2844"/>
                    </a:lnTo>
                    <a:lnTo>
                      <a:pt x="2201" y="2836"/>
                    </a:lnTo>
                    <a:lnTo>
                      <a:pt x="2204" y="2828"/>
                    </a:lnTo>
                    <a:lnTo>
                      <a:pt x="2206" y="2819"/>
                    </a:lnTo>
                    <a:lnTo>
                      <a:pt x="2206" y="2810"/>
                    </a:lnTo>
                    <a:lnTo>
                      <a:pt x="2206" y="2810"/>
                    </a:lnTo>
                    <a:lnTo>
                      <a:pt x="2204" y="2797"/>
                    </a:lnTo>
                    <a:lnTo>
                      <a:pt x="2201" y="2784"/>
                    </a:lnTo>
                    <a:lnTo>
                      <a:pt x="2197" y="2771"/>
                    </a:lnTo>
                    <a:lnTo>
                      <a:pt x="2192" y="2758"/>
                    </a:lnTo>
                    <a:lnTo>
                      <a:pt x="2186" y="2745"/>
                    </a:lnTo>
                    <a:lnTo>
                      <a:pt x="2180" y="2731"/>
                    </a:lnTo>
                    <a:lnTo>
                      <a:pt x="2172" y="2719"/>
                    </a:lnTo>
                    <a:lnTo>
                      <a:pt x="2162" y="2706"/>
                    </a:lnTo>
                    <a:lnTo>
                      <a:pt x="2144" y="2680"/>
                    </a:lnTo>
                    <a:lnTo>
                      <a:pt x="2123" y="2652"/>
                    </a:lnTo>
                    <a:lnTo>
                      <a:pt x="2101" y="2624"/>
                    </a:lnTo>
                    <a:lnTo>
                      <a:pt x="2079" y="2593"/>
                    </a:lnTo>
                    <a:lnTo>
                      <a:pt x="2057" y="2560"/>
                    </a:lnTo>
                    <a:lnTo>
                      <a:pt x="2047" y="2543"/>
                    </a:lnTo>
                    <a:lnTo>
                      <a:pt x="2037" y="2525"/>
                    </a:lnTo>
                    <a:lnTo>
                      <a:pt x="2026" y="2507"/>
                    </a:lnTo>
                    <a:lnTo>
                      <a:pt x="2017" y="2487"/>
                    </a:lnTo>
                    <a:lnTo>
                      <a:pt x="2008" y="2467"/>
                    </a:lnTo>
                    <a:lnTo>
                      <a:pt x="2000" y="2445"/>
                    </a:lnTo>
                    <a:lnTo>
                      <a:pt x="1993" y="2423"/>
                    </a:lnTo>
                    <a:lnTo>
                      <a:pt x="1987" y="2400"/>
                    </a:lnTo>
                    <a:lnTo>
                      <a:pt x="1982" y="2375"/>
                    </a:lnTo>
                    <a:lnTo>
                      <a:pt x="1978" y="2350"/>
                    </a:lnTo>
                    <a:lnTo>
                      <a:pt x="1975" y="2323"/>
                    </a:lnTo>
                    <a:lnTo>
                      <a:pt x="1973" y="2295"/>
                    </a:lnTo>
                    <a:lnTo>
                      <a:pt x="1973" y="2266"/>
                    </a:lnTo>
                    <a:lnTo>
                      <a:pt x="1974" y="2236"/>
                    </a:lnTo>
                    <a:lnTo>
                      <a:pt x="1974" y="2236"/>
                    </a:lnTo>
                    <a:lnTo>
                      <a:pt x="1976" y="2210"/>
                    </a:lnTo>
                    <a:lnTo>
                      <a:pt x="1979" y="2185"/>
                    </a:lnTo>
                    <a:lnTo>
                      <a:pt x="1984" y="2161"/>
                    </a:lnTo>
                    <a:lnTo>
                      <a:pt x="1990" y="2138"/>
                    </a:lnTo>
                    <a:lnTo>
                      <a:pt x="1997" y="2116"/>
                    </a:lnTo>
                    <a:lnTo>
                      <a:pt x="2006" y="2094"/>
                    </a:lnTo>
                    <a:lnTo>
                      <a:pt x="2015" y="2073"/>
                    </a:lnTo>
                    <a:lnTo>
                      <a:pt x="2025" y="2052"/>
                    </a:lnTo>
                    <a:lnTo>
                      <a:pt x="2038" y="2033"/>
                    </a:lnTo>
                    <a:lnTo>
                      <a:pt x="2050" y="2014"/>
                    </a:lnTo>
                    <a:lnTo>
                      <a:pt x="2064" y="1997"/>
                    </a:lnTo>
                    <a:lnTo>
                      <a:pt x="2078" y="1980"/>
                    </a:lnTo>
                    <a:lnTo>
                      <a:pt x="2093" y="1963"/>
                    </a:lnTo>
                    <a:lnTo>
                      <a:pt x="2109" y="1948"/>
                    </a:lnTo>
                    <a:lnTo>
                      <a:pt x="2126" y="1933"/>
                    </a:lnTo>
                    <a:lnTo>
                      <a:pt x="2143" y="1918"/>
                    </a:lnTo>
                    <a:lnTo>
                      <a:pt x="2161" y="1905"/>
                    </a:lnTo>
                    <a:lnTo>
                      <a:pt x="2181" y="1893"/>
                    </a:lnTo>
                    <a:lnTo>
                      <a:pt x="2200" y="1881"/>
                    </a:lnTo>
                    <a:lnTo>
                      <a:pt x="2220" y="1870"/>
                    </a:lnTo>
                    <a:lnTo>
                      <a:pt x="2240" y="1860"/>
                    </a:lnTo>
                    <a:lnTo>
                      <a:pt x="2261" y="1851"/>
                    </a:lnTo>
                    <a:lnTo>
                      <a:pt x="2282" y="1843"/>
                    </a:lnTo>
                    <a:lnTo>
                      <a:pt x="2305" y="1835"/>
                    </a:lnTo>
                    <a:lnTo>
                      <a:pt x="2327" y="1829"/>
                    </a:lnTo>
                    <a:lnTo>
                      <a:pt x="2349" y="1823"/>
                    </a:lnTo>
                    <a:lnTo>
                      <a:pt x="2371" y="1818"/>
                    </a:lnTo>
                    <a:lnTo>
                      <a:pt x="2394" y="1814"/>
                    </a:lnTo>
                    <a:lnTo>
                      <a:pt x="2417" y="1810"/>
                    </a:lnTo>
                    <a:lnTo>
                      <a:pt x="2441" y="1808"/>
                    </a:lnTo>
                    <a:lnTo>
                      <a:pt x="2464" y="1806"/>
                    </a:lnTo>
                    <a:lnTo>
                      <a:pt x="2487" y="1805"/>
                    </a:lnTo>
                    <a:lnTo>
                      <a:pt x="2509" y="1805"/>
                    </a:lnTo>
                    <a:lnTo>
                      <a:pt x="2532" y="1806"/>
                    </a:lnTo>
                    <a:lnTo>
                      <a:pt x="2555" y="1808"/>
                    </a:lnTo>
                    <a:lnTo>
                      <a:pt x="2579" y="1810"/>
                    </a:lnTo>
                    <a:lnTo>
                      <a:pt x="2601" y="1814"/>
                    </a:lnTo>
                    <a:lnTo>
                      <a:pt x="2623" y="1818"/>
                    </a:lnTo>
                    <a:lnTo>
                      <a:pt x="2645" y="1823"/>
                    </a:lnTo>
                    <a:lnTo>
                      <a:pt x="2667" y="1829"/>
                    </a:lnTo>
                    <a:lnTo>
                      <a:pt x="2688" y="1836"/>
                    </a:lnTo>
                    <a:lnTo>
                      <a:pt x="2710" y="1844"/>
                    </a:lnTo>
                    <a:lnTo>
                      <a:pt x="2730" y="1853"/>
                    </a:lnTo>
                    <a:lnTo>
                      <a:pt x="2750" y="1862"/>
                    </a:lnTo>
                    <a:lnTo>
                      <a:pt x="2769" y="1873"/>
                    </a:lnTo>
                    <a:lnTo>
                      <a:pt x="2788" y="1884"/>
                    </a:lnTo>
                    <a:lnTo>
                      <a:pt x="2806" y="1896"/>
                    </a:lnTo>
                    <a:lnTo>
                      <a:pt x="2824" y="1910"/>
                    </a:lnTo>
                    <a:lnTo>
                      <a:pt x="2842" y="1924"/>
                    </a:lnTo>
                    <a:lnTo>
                      <a:pt x="2858" y="1940"/>
                    </a:lnTo>
                    <a:lnTo>
                      <a:pt x="2873" y="1956"/>
                    </a:lnTo>
                    <a:lnTo>
                      <a:pt x="2887" y="1973"/>
                    </a:lnTo>
                    <a:lnTo>
                      <a:pt x="2901" y="1990"/>
                    </a:lnTo>
                    <a:lnTo>
                      <a:pt x="2913" y="2009"/>
                    </a:lnTo>
                    <a:lnTo>
                      <a:pt x="2925" y="2029"/>
                    </a:lnTo>
                    <a:lnTo>
                      <a:pt x="2935" y="2049"/>
                    </a:lnTo>
                    <a:lnTo>
                      <a:pt x="2945" y="2072"/>
                    </a:lnTo>
                    <a:lnTo>
                      <a:pt x="2953" y="2095"/>
                    </a:lnTo>
                    <a:lnTo>
                      <a:pt x="2961" y="2118"/>
                    </a:lnTo>
                    <a:lnTo>
                      <a:pt x="2967" y="2142"/>
                    </a:lnTo>
                    <a:lnTo>
                      <a:pt x="2973" y="2168"/>
                    </a:lnTo>
                    <a:lnTo>
                      <a:pt x="2976" y="2194"/>
                    </a:lnTo>
                    <a:lnTo>
                      <a:pt x="2979" y="2223"/>
                    </a:lnTo>
                    <a:lnTo>
                      <a:pt x="2980" y="2251"/>
                    </a:lnTo>
                    <a:lnTo>
                      <a:pt x="2980" y="2251"/>
                    </a:lnTo>
                    <a:lnTo>
                      <a:pt x="2979" y="2277"/>
                    </a:lnTo>
                    <a:lnTo>
                      <a:pt x="2977" y="2302"/>
                    </a:lnTo>
                    <a:lnTo>
                      <a:pt x="2973" y="2328"/>
                    </a:lnTo>
                    <a:lnTo>
                      <a:pt x="2966" y="2354"/>
                    </a:lnTo>
                    <a:lnTo>
                      <a:pt x="2959" y="2379"/>
                    </a:lnTo>
                    <a:lnTo>
                      <a:pt x="2952" y="2404"/>
                    </a:lnTo>
                    <a:lnTo>
                      <a:pt x="2943" y="2429"/>
                    </a:lnTo>
                    <a:lnTo>
                      <a:pt x="2933" y="2453"/>
                    </a:lnTo>
                    <a:lnTo>
                      <a:pt x="2923" y="2478"/>
                    </a:lnTo>
                    <a:lnTo>
                      <a:pt x="2912" y="2501"/>
                    </a:lnTo>
                    <a:lnTo>
                      <a:pt x="2889" y="2547"/>
                    </a:lnTo>
                    <a:lnTo>
                      <a:pt x="2844" y="2634"/>
                    </a:lnTo>
                    <a:lnTo>
                      <a:pt x="2823" y="2674"/>
                    </a:lnTo>
                    <a:lnTo>
                      <a:pt x="2814" y="2693"/>
                    </a:lnTo>
                    <a:lnTo>
                      <a:pt x="2806" y="2711"/>
                    </a:lnTo>
                    <a:lnTo>
                      <a:pt x="2799" y="2728"/>
                    </a:lnTo>
                    <a:lnTo>
                      <a:pt x="2793" y="2746"/>
                    </a:lnTo>
                    <a:lnTo>
                      <a:pt x="2789" y="2762"/>
                    </a:lnTo>
                    <a:lnTo>
                      <a:pt x="2786" y="2778"/>
                    </a:lnTo>
                    <a:lnTo>
                      <a:pt x="2785" y="2792"/>
                    </a:lnTo>
                    <a:lnTo>
                      <a:pt x="2786" y="2806"/>
                    </a:lnTo>
                    <a:lnTo>
                      <a:pt x="2789" y="2819"/>
                    </a:lnTo>
                    <a:lnTo>
                      <a:pt x="2791" y="2825"/>
                    </a:lnTo>
                    <a:lnTo>
                      <a:pt x="2794" y="2831"/>
                    </a:lnTo>
                    <a:lnTo>
                      <a:pt x="2797" y="2837"/>
                    </a:lnTo>
                    <a:lnTo>
                      <a:pt x="2801" y="2842"/>
                    </a:lnTo>
                    <a:lnTo>
                      <a:pt x="2806" y="2847"/>
                    </a:lnTo>
                    <a:lnTo>
                      <a:pt x="2811" y="2852"/>
                    </a:lnTo>
                    <a:lnTo>
                      <a:pt x="2817" y="2857"/>
                    </a:lnTo>
                    <a:lnTo>
                      <a:pt x="2824" y="2861"/>
                    </a:lnTo>
                    <a:lnTo>
                      <a:pt x="2840" y="2870"/>
                    </a:lnTo>
                    <a:lnTo>
                      <a:pt x="2840" y="2870"/>
                    </a:lnTo>
                    <a:lnTo>
                      <a:pt x="2849" y="2874"/>
                    </a:lnTo>
                    <a:lnTo>
                      <a:pt x="2860" y="2877"/>
                    </a:lnTo>
                    <a:lnTo>
                      <a:pt x="2874" y="2880"/>
                    </a:lnTo>
                    <a:lnTo>
                      <a:pt x="2890" y="2883"/>
                    </a:lnTo>
                    <a:lnTo>
                      <a:pt x="2929" y="2888"/>
                    </a:lnTo>
                    <a:lnTo>
                      <a:pt x="2976" y="2893"/>
                    </a:lnTo>
                    <a:lnTo>
                      <a:pt x="3030" y="2897"/>
                    </a:lnTo>
                    <a:lnTo>
                      <a:pt x="3090" y="2900"/>
                    </a:lnTo>
                    <a:lnTo>
                      <a:pt x="3158" y="2902"/>
                    </a:lnTo>
                    <a:lnTo>
                      <a:pt x="3230" y="2904"/>
                    </a:lnTo>
                    <a:lnTo>
                      <a:pt x="3230" y="2904"/>
                    </a:lnTo>
                    <a:close/>
                  </a:path>
                </a:pathLst>
              </a:custGeom>
              <a:solidFill>
                <a:schemeClr val="bg1">
                  <a:lumMod val="65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sp>
            <p:nvSpPr>
              <p:cNvPr id="49" name="îśḷíḍe">
                <a:extLst>
                  <a:ext uri="{FF2B5EF4-FFF2-40B4-BE49-F238E27FC236}">
                    <a16:creationId xmlns:a16="http://schemas.microsoft.com/office/drawing/2014/main" id="{EB9B3D7F-F014-4B68-8FCA-26F6953C5DF7}"/>
                  </a:ext>
                </a:extLst>
              </p:cNvPr>
              <p:cNvSpPr/>
              <p:nvPr/>
            </p:nvSpPr>
            <p:spPr bwMode="auto">
              <a:xfrm>
                <a:off x="5159896" y="2060848"/>
                <a:ext cx="1115771" cy="815908"/>
              </a:xfrm>
              <a:custGeom>
                <a:avLst/>
                <a:gdLst>
                  <a:gd name="T0" fmla="*/ 3995 w 4003"/>
                  <a:gd name="T1" fmla="*/ 224 h 2927"/>
                  <a:gd name="T2" fmla="*/ 3953 w 4003"/>
                  <a:gd name="T3" fmla="*/ 133 h 2927"/>
                  <a:gd name="T4" fmla="*/ 3882 w 4003"/>
                  <a:gd name="T5" fmla="*/ 63 h 2927"/>
                  <a:gd name="T6" fmla="*/ 3788 w 4003"/>
                  <a:gd name="T7" fmla="*/ 17 h 2927"/>
                  <a:gd name="T8" fmla="*/ 3682 w 4003"/>
                  <a:gd name="T9" fmla="*/ 0 h 2927"/>
                  <a:gd name="T10" fmla="*/ 1111 w 4003"/>
                  <a:gd name="T11" fmla="*/ 407 h 2927"/>
                  <a:gd name="T12" fmla="*/ 1080 w 4003"/>
                  <a:gd name="T13" fmla="*/ 990 h 2927"/>
                  <a:gd name="T14" fmla="*/ 1016 w 4003"/>
                  <a:gd name="T15" fmla="*/ 1310 h 2927"/>
                  <a:gd name="T16" fmla="*/ 966 w 4003"/>
                  <a:gd name="T17" fmla="*/ 1398 h 2927"/>
                  <a:gd name="T18" fmla="*/ 902 w 4003"/>
                  <a:gd name="T19" fmla="*/ 1422 h 2927"/>
                  <a:gd name="T20" fmla="*/ 824 w 4003"/>
                  <a:gd name="T21" fmla="*/ 1377 h 2927"/>
                  <a:gd name="T22" fmla="*/ 688 w 4003"/>
                  <a:gd name="T23" fmla="*/ 1241 h 2927"/>
                  <a:gd name="T24" fmla="*/ 530 w 4003"/>
                  <a:gd name="T25" fmla="*/ 1160 h 2927"/>
                  <a:gd name="T26" fmla="*/ 340 w 4003"/>
                  <a:gd name="T27" fmla="*/ 1136 h 2927"/>
                  <a:gd name="T28" fmla="*/ 198 w 4003"/>
                  <a:gd name="T29" fmla="*/ 1167 h 2927"/>
                  <a:gd name="T30" fmla="*/ 97 w 4003"/>
                  <a:gd name="T31" fmla="*/ 1240 h 2927"/>
                  <a:gd name="T32" fmla="*/ 32 w 4003"/>
                  <a:gd name="T33" fmla="*/ 1344 h 2927"/>
                  <a:gd name="T34" fmla="*/ 3 w 4003"/>
                  <a:gd name="T35" fmla="*/ 1468 h 2927"/>
                  <a:gd name="T36" fmla="*/ 5 w 4003"/>
                  <a:gd name="T37" fmla="*/ 1600 h 2927"/>
                  <a:gd name="T38" fmla="*/ 51 w 4003"/>
                  <a:gd name="T39" fmla="*/ 1761 h 2927"/>
                  <a:gd name="T40" fmla="*/ 117 w 4003"/>
                  <a:gd name="T41" fmla="*/ 1867 h 2927"/>
                  <a:gd name="T42" fmla="*/ 206 w 4003"/>
                  <a:gd name="T43" fmla="*/ 1943 h 2927"/>
                  <a:gd name="T44" fmla="*/ 302 w 4003"/>
                  <a:gd name="T45" fmla="*/ 1976 h 2927"/>
                  <a:gd name="T46" fmla="*/ 434 w 4003"/>
                  <a:gd name="T47" fmla="*/ 1981 h 2927"/>
                  <a:gd name="T48" fmla="*/ 660 w 4003"/>
                  <a:gd name="T49" fmla="*/ 1921 h 2927"/>
                  <a:gd name="T50" fmla="*/ 885 w 4003"/>
                  <a:gd name="T51" fmla="*/ 1841 h 2927"/>
                  <a:gd name="T52" fmla="*/ 953 w 4003"/>
                  <a:gd name="T53" fmla="*/ 1849 h 2927"/>
                  <a:gd name="T54" fmla="*/ 1012 w 4003"/>
                  <a:gd name="T55" fmla="*/ 1899 h 2927"/>
                  <a:gd name="T56" fmla="*/ 1070 w 4003"/>
                  <a:gd name="T57" fmla="*/ 2022 h 2927"/>
                  <a:gd name="T58" fmla="*/ 1109 w 4003"/>
                  <a:gd name="T59" fmla="*/ 2241 h 2927"/>
                  <a:gd name="T60" fmla="*/ 1119 w 4003"/>
                  <a:gd name="T61" fmla="*/ 2812 h 2927"/>
                  <a:gd name="T62" fmla="*/ 2068 w 4003"/>
                  <a:gd name="T63" fmla="*/ 2927 h 2927"/>
                  <a:gd name="T64" fmla="*/ 2209 w 4003"/>
                  <a:gd name="T65" fmla="*/ 2911 h 2927"/>
                  <a:gd name="T66" fmla="*/ 2301 w 4003"/>
                  <a:gd name="T67" fmla="*/ 2842 h 2927"/>
                  <a:gd name="T68" fmla="*/ 2317 w 4003"/>
                  <a:gd name="T69" fmla="*/ 2754 h 2927"/>
                  <a:gd name="T70" fmla="*/ 2180 w 4003"/>
                  <a:gd name="T71" fmla="*/ 2518 h 2927"/>
                  <a:gd name="T72" fmla="*/ 2077 w 4003"/>
                  <a:gd name="T73" fmla="*/ 2288 h 2927"/>
                  <a:gd name="T74" fmla="*/ 2051 w 4003"/>
                  <a:gd name="T75" fmla="*/ 2109 h 2927"/>
                  <a:gd name="T76" fmla="*/ 2073 w 4003"/>
                  <a:gd name="T77" fmla="*/ 1982 h 2927"/>
                  <a:gd name="T78" fmla="*/ 2141 w 4003"/>
                  <a:gd name="T79" fmla="*/ 1860 h 2927"/>
                  <a:gd name="T80" fmla="*/ 2248 w 4003"/>
                  <a:gd name="T81" fmla="*/ 1759 h 2927"/>
                  <a:gd name="T82" fmla="*/ 2411 w 4003"/>
                  <a:gd name="T83" fmla="*/ 1679 h 2927"/>
                  <a:gd name="T84" fmla="*/ 2568 w 4003"/>
                  <a:gd name="T85" fmla="*/ 1648 h 2927"/>
                  <a:gd name="T86" fmla="*/ 2754 w 4003"/>
                  <a:gd name="T87" fmla="*/ 1667 h 2927"/>
                  <a:gd name="T88" fmla="*/ 2910 w 4003"/>
                  <a:gd name="T89" fmla="*/ 1744 h 2927"/>
                  <a:gd name="T90" fmla="*/ 3024 w 4003"/>
                  <a:gd name="T91" fmla="*/ 1875 h 2927"/>
                  <a:gd name="T92" fmla="*/ 3088 w 4003"/>
                  <a:gd name="T93" fmla="*/ 2057 h 2927"/>
                  <a:gd name="T94" fmla="*/ 3096 w 4003"/>
                  <a:gd name="T95" fmla="*/ 2239 h 2927"/>
                  <a:gd name="T96" fmla="*/ 3058 w 4003"/>
                  <a:gd name="T97" fmla="*/ 2405 h 2927"/>
                  <a:gd name="T98" fmla="*/ 2938 w 4003"/>
                  <a:gd name="T99" fmla="*/ 2611 h 2927"/>
                  <a:gd name="T100" fmla="*/ 2872 w 4003"/>
                  <a:gd name="T101" fmla="*/ 2757 h 2927"/>
                  <a:gd name="T102" fmla="*/ 2870 w 4003"/>
                  <a:gd name="T103" fmla="*/ 2827 h 2927"/>
                  <a:gd name="T104" fmla="*/ 2944 w 4003"/>
                  <a:gd name="T105" fmla="*/ 2866 h 2927"/>
                  <a:gd name="T106" fmla="*/ 3210 w 4003"/>
                  <a:gd name="T107" fmla="*/ 2900 h 2927"/>
                  <a:gd name="T108" fmla="*/ 3899 w 4003"/>
                  <a:gd name="T109" fmla="*/ 2898 h 2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03" h="2927">
                    <a:moveTo>
                      <a:pt x="4003" y="2897"/>
                    </a:moveTo>
                    <a:lnTo>
                      <a:pt x="4002" y="282"/>
                    </a:lnTo>
                    <a:lnTo>
                      <a:pt x="4002" y="282"/>
                    </a:lnTo>
                    <a:lnTo>
                      <a:pt x="4002" y="267"/>
                    </a:lnTo>
                    <a:lnTo>
                      <a:pt x="4000" y="252"/>
                    </a:lnTo>
                    <a:lnTo>
                      <a:pt x="3998" y="238"/>
                    </a:lnTo>
                    <a:lnTo>
                      <a:pt x="3995" y="224"/>
                    </a:lnTo>
                    <a:lnTo>
                      <a:pt x="3991" y="210"/>
                    </a:lnTo>
                    <a:lnTo>
                      <a:pt x="3987" y="196"/>
                    </a:lnTo>
                    <a:lnTo>
                      <a:pt x="3982" y="183"/>
                    </a:lnTo>
                    <a:lnTo>
                      <a:pt x="3976" y="169"/>
                    </a:lnTo>
                    <a:lnTo>
                      <a:pt x="3969" y="157"/>
                    </a:lnTo>
                    <a:lnTo>
                      <a:pt x="3962" y="145"/>
                    </a:lnTo>
                    <a:lnTo>
                      <a:pt x="3953" y="133"/>
                    </a:lnTo>
                    <a:lnTo>
                      <a:pt x="3944" y="122"/>
                    </a:lnTo>
                    <a:lnTo>
                      <a:pt x="3935" y="111"/>
                    </a:lnTo>
                    <a:lnTo>
                      <a:pt x="3925" y="100"/>
                    </a:lnTo>
                    <a:lnTo>
                      <a:pt x="3915" y="90"/>
                    </a:lnTo>
                    <a:lnTo>
                      <a:pt x="3904" y="81"/>
                    </a:lnTo>
                    <a:lnTo>
                      <a:pt x="3893" y="72"/>
                    </a:lnTo>
                    <a:lnTo>
                      <a:pt x="3882" y="63"/>
                    </a:lnTo>
                    <a:lnTo>
                      <a:pt x="3869" y="55"/>
                    </a:lnTo>
                    <a:lnTo>
                      <a:pt x="3857" y="47"/>
                    </a:lnTo>
                    <a:lnTo>
                      <a:pt x="3844" y="39"/>
                    </a:lnTo>
                    <a:lnTo>
                      <a:pt x="3831" y="33"/>
                    </a:lnTo>
                    <a:lnTo>
                      <a:pt x="3816" y="27"/>
                    </a:lnTo>
                    <a:lnTo>
                      <a:pt x="3802" y="21"/>
                    </a:lnTo>
                    <a:lnTo>
                      <a:pt x="3788" y="17"/>
                    </a:lnTo>
                    <a:lnTo>
                      <a:pt x="3774" y="12"/>
                    </a:lnTo>
                    <a:lnTo>
                      <a:pt x="3759" y="9"/>
                    </a:lnTo>
                    <a:lnTo>
                      <a:pt x="3744" y="6"/>
                    </a:lnTo>
                    <a:lnTo>
                      <a:pt x="3729" y="4"/>
                    </a:lnTo>
                    <a:lnTo>
                      <a:pt x="3714" y="2"/>
                    </a:lnTo>
                    <a:lnTo>
                      <a:pt x="3699" y="1"/>
                    </a:lnTo>
                    <a:lnTo>
                      <a:pt x="3682" y="0"/>
                    </a:lnTo>
                    <a:lnTo>
                      <a:pt x="1106" y="0"/>
                    </a:lnTo>
                    <a:lnTo>
                      <a:pt x="1106" y="0"/>
                    </a:lnTo>
                    <a:lnTo>
                      <a:pt x="1108" y="51"/>
                    </a:lnTo>
                    <a:lnTo>
                      <a:pt x="1110" y="119"/>
                    </a:lnTo>
                    <a:lnTo>
                      <a:pt x="1111" y="204"/>
                    </a:lnTo>
                    <a:lnTo>
                      <a:pt x="1112" y="300"/>
                    </a:lnTo>
                    <a:lnTo>
                      <a:pt x="1111" y="407"/>
                    </a:lnTo>
                    <a:lnTo>
                      <a:pt x="1109" y="521"/>
                    </a:lnTo>
                    <a:lnTo>
                      <a:pt x="1105" y="639"/>
                    </a:lnTo>
                    <a:lnTo>
                      <a:pt x="1099" y="759"/>
                    </a:lnTo>
                    <a:lnTo>
                      <a:pt x="1095" y="818"/>
                    </a:lnTo>
                    <a:lnTo>
                      <a:pt x="1091" y="877"/>
                    </a:lnTo>
                    <a:lnTo>
                      <a:pt x="1086" y="934"/>
                    </a:lnTo>
                    <a:lnTo>
                      <a:pt x="1080" y="990"/>
                    </a:lnTo>
                    <a:lnTo>
                      <a:pt x="1074" y="1044"/>
                    </a:lnTo>
                    <a:lnTo>
                      <a:pt x="1066" y="1095"/>
                    </a:lnTo>
                    <a:lnTo>
                      <a:pt x="1058" y="1145"/>
                    </a:lnTo>
                    <a:lnTo>
                      <a:pt x="1049" y="1191"/>
                    </a:lnTo>
                    <a:lnTo>
                      <a:pt x="1039" y="1234"/>
                    </a:lnTo>
                    <a:lnTo>
                      <a:pt x="1028" y="1274"/>
                    </a:lnTo>
                    <a:lnTo>
                      <a:pt x="1016" y="1310"/>
                    </a:lnTo>
                    <a:lnTo>
                      <a:pt x="1009" y="1326"/>
                    </a:lnTo>
                    <a:lnTo>
                      <a:pt x="1003" y="1341"/>
                    </a:lnTo>
                    <a:lnTo>
                      <a:pt x="996" y="1354"/>
                    </a:lnTo>
                    <a:lnTo>
                      <a:pt x="989" y="1367"/>
                    </a:lnTo>
                    <a:lnTo>
                      <a:pt x="981" y="1378"/>
                    </a:lnTo>
                    <a:lnTo>
                      <a:pt x="974" y="1389"/>
                    </a:lnTo>
                    <a:lnTo>
                      <a:pt x="966" y="1398"/>
                    </a:lnTo>
                    <a:lnTo>
                      <a:pt x="957" y="1405"/>
                    </a:lnTo>
                    <a:lnTo>
                      <a:pt x="949" y="1411"/>
                    </a:lnTo>
                    <a:lnTo>
                      <a:pt x="940" y="1415"/>
                    </a:lnTo>
                    <a:lnTo>
                      <a:pt x="940" y="1415"/>
                    </a:lnTo>
                    <a:lnTo>
                      <a:pt x="927" y="1419"/>
                    </a:lnTo>
                    <a:lnTo>
                      <a:pt x="914" y="1422"/>
                    </a:lnTo>
                    <a:lnTo>
                      <a:pt x="902" y="1422"/>
                    </a:lnTo>
                    <a:lnTo>
                      <a:pt x="890" y="1420"/>
                    </a:lnTo>
                    <a:lnTo>
                      <a:pt x="878" y="1417"/>
                    </a:lnTo>
                    <a:lnTo>
                      <a:pt x="867" y="1412"/>
                    </a:lnTo>
                    <a:lnTo>
                      <a:pt x="856" y="1405"/>
                    </a:lnTo>
                    <a:lnTo>
                      <a:pt x="845" y="1397"/>
                    </a:lnTo>
                    <a:lnTo>
                      <a:pt x="834" y="1388"/>
                    </a:lnTo>
                    <a:lnTo>
                      <a:pt x="824" y="1377"/>
                    </a:lnTo>
                    <a:lnTo>
                      <a:pt x="801" y="1353"/>
                    </a:lnTo>
                    <a:lnTo>
                      <a:pt x="777" y="1327"/>
                    </a:lnTo>
                    <a:lnTo>
                      <a:pt x="751" y="1299"/>
                    </a:lnTo>
                    <a:lnTo>
                      <a:pt x="736" y="1285"/>
                    </a:lnTo>
                    <a:lnTo>
                      <a:pt x="721" y="1271"/>
                    </a:lnTo>
                    <a:lnTo>
                      <a:pt x="705" y="1257"/>
                    </a:lnTo>
                    <a:lnTo>
                      <a:pt x="688" y="1241"/>
                    </a:lnTo>
                    <a:lnTo>
                      <a:pt x="670" y="1228"/>
                    </a:lnTo>
                    <a:lnTo>
                      <a:pt x="650" y="1214"/>
                    </a:lnTo>
                    <a:lnTo>
                      <a:pt x="629" y="1202"/>
                    </a:lnTo>
                    <a:lnTo>
                      <a:pt x="606" y="1190"/>
                    </a:lnTo>
                    <a:lnTo>
                      <a:pt x="582" y="1179"/>
                    </a:lnTo>
                    <a:lnTo>
                      <a:pt x="557" y="1169"/>
                    </a:lnTo>
                    <a:lnTo>
                      <a:pt x="530" y="1160"/>
                    </a:lnTo>
                    <a:lnTo>
                      <a:pt x="501" y="1152"/>
                    </a:lnTo>
                    <a:lnTo>
                      <a:pt x="469" y="1146"/>
                    </a:lnTo>
                    <a:lnTo>
                      <a:pt x="436" y="1141"/>
                    </a:lnTo>
                    <a:lnTo>
                      <a:pt x="401" y="1137"/>
                    </a:lnTo>
                    <a:lnTo>
                      <a:pt x="364" y="1136"/>
                    </a:lnTo>
                    <a:lnTo>
                      <a:pt x="364" y="1136"/>
                    </a:lnTo>
                    <a:lnTo>
                      <a:pt x="340" y="1136"/>
                    </a:lnTo>
                    <a:lnTo>
                      <a:pt x="317" y="1138"/>
                    </a:lnTo>
                    <a:lnTo>
                      <a:pt x="295" y="1140"/>
                    </a:lnTo>
                    <a:lnTo>
                      <a:pt x="274" y="1143"/>
                    </a:lnTo>
                    <a:lnTo>
                      <a:pt x="254" y="1148"/>
                    </a:lnTo>
                    <a:lnTo>
                      <a:pt x="235" y="1153"/>
                    </a:lnTo>
                    <a:lnTo>
                      <a:pt x="216" y="1159"/>
                    </a:lnTo>
                    <a:lnTo>
                      <a:pt x="198" y="1167"/>
                    </a:lnTo>
                    <a:lnTo>
                      <a:pt x="181" y="1175"/>
                    </a:lnTo>
                    <a:lnTo>
                      <a:pt x="165" y="1184"/>
                    </a:lnTo>
                    <a:lnTo>
                      <a:pt x="150" y="1193"/>
                    </a:lnTo>
                    <a:lnTo>
                      <a:pt x="135" y="1204"/>
                    </a:lnTo>
                    <a:lnTo>
                      <a:pt x="122" y="1215"/>
                    </a:lnTo>
                    <a:lnTo>
                      <a:pt x="109" y="1227"/>
                    </a:lnTo>
                    <a:lnTo>
                      <a:pt x="97" y="1240"/>
                    </a:lnTo>
                    <a:lnTo>
                      <a:pt x="85" y="1254"/>
                    </a:lnTo>
                    <a:lnTo>
                      <a:pt x="74" y="1267"/>
                    </a:lnTo>
                    <a:lnTo>
                      <a:pt x="64" y="1282"/>
                    </a:lnTo>
                    <a:lnTo>
                      <a:pt x="55" y="1297"/>
                    </a:lnTo>
                    <a:lnTo>
                      <a:pt x="46" y="1312"/>
                    </a:lnTo>
                    <a:lnTo>
                      <a:pt x="39" y="1328"/>
                    </a:lnTo>
                    <a:lnTo>
                      <a:pt x="32" y="1344"/>
                    </a:lnTo>
                    <a:lnTo>
                      <a:pt x="26" y="1361"/>
                    </a:lnTo>
                    <a:lnTo>
                      <a:pt x="20" y="1378"/>
                    </a:lnTo>
                    <a:lnTo>
                      <a:pt x="15" y="1396"/>
                    </a:lnTo>
                    <a:lnTo>
                      <a:pt x="11" y="1414"/>
                    </a:lnTo>
                    <a:lnTo>
                      <a:pt x="8" y="1432"/>
                    </a:lnTo>
                    <a:lnTo>
                      <a:pt x="5" y="1450"/>
                    </a:lnTo>
                    <a:lnTo>
                      <a:pt x="3" y="1468"/>
                    </a:lnTo>
                    <a:lnTo>
                      <a:pt x="1" y="1486"/>
                    </a:lnTo>
                    <a:lnTo>
                      <a:pt x="0" y="1505"/>
                    </a:lnTo>
                    <a:lnTo>
                      <a:pt x="0" y="1525"/>
                    </a:lnTo>
                    <a:lnTo>
                      <a:pt x="0" y="1543"/>
                    </a:lnTo>
                    <a:lnTo>
                      <a:pt x="1" y="1562"/>
                    </a:lnTo>
                    <a:lnTo>
                      <a:pt x="3" y="1581"/>
                    </a:lnTo>
                    <a:lnTo>
                      <a:pt x="5" y="1600"/>
                    </a:lnTo>
                    <a:lnTo>
                      <a:pt x="11" y="1637"/>
                    </a:lnTo>
                    <a:lnTo>
                      <a:pt x="20" y="1674"/>
                    </a:lnTo>
                    <a:lnTo>
                      <a:pt x="25" y="1692"/>
                    </a:lnTo>
                    <a:lnTo>
                      <a:pt x="31" y="1710"/>
                    </a:lnTo>
                    <a:lnTo>
                      <a:pt x="37" y="1727"/>
                    </a:lnTo>
                    <a:lnTo>
                      <a:pt x="44" y="1745"/>
                    </a:lnTo>
                    <a:lnTo>
                      <a:pt x="51" y="1761"/>
                    </a:lnTo>
                    <a:lnTo>
                      <a:pt x="59" y="1778"/>
                    </a:lnTo>
                    <a:lnTo>
                      <a:pt x="67" y="1795"/>
                    </a:lnTo>
                    <a:lnTo>
                      <a:pt x="76" y="1810"/>
                    </a:lnTo>
                    <a:lnTo>
                      <a:pt x="86" y="1825"/>
                    </a:lnTo>
                    <a:lnTo>
                      <a:pt x="96" y="1840"/>
                    </a:lnTo>
                    <a:lnTo>
                      <a:pt x="106" y="1854"/>
                    </a:lnTo>
                    <a:lnTo>
                      <a:pt x="117" y="1867"/>
                    </a:lnTo>
                    <a:lnTo>
                      <a:pt x="128" y="1880"/>
                    </a:lnTo>
                    <a:lnTo>
                      <a:pt x="140" y="1892"/>
                    </a:lnTo>
                    <a:lnTo>
                      <a:pt x="152" y="1904"/>
                    </a:lnTo>
                    <a:lnTo>
                      <a:pt x="165" y="1915"/>
                    </a:lnTo>
                    <a:lnTo>
                      <a:pt x="178" y="1926"/>
                    </a:lnTo>
                    <a:lnTo>
                      <a:pt x="192" y="1935"/>
                    </a:lnTo>
                    <a:lnTo>
                      <a:pt x="206" y="1943"/>
                    </a:lnTo>
                    <a:lnTo>
                      <a:pt x="221" y="1951"/>
                    </a:lnTo>
                    <a:lnTo>
                      <a:pt x="236" y="1958"/>
                    </a:lnTo>
                    <a:lnTo>
                      <a:pt x="251" y="1963"/>
                    </a:lnTo>
                    <a:lnTo>
                      <a:pt x="266" y="1968"/>
                    </a:lnTo>
                    <a:lnTo>
                      <a:pt x="282" y="1972"/>
                    </a:lnTo>
                    <a:lnTo>
                      <a:pt x="282" y="1972"/>
                    </a:lnTo>
                    <a:lnTo>
                      <a:pt x="302" y="1976"/>
                    </a:lnTo>
                    <a:lnTo>
                      <a:pt x="321" y="1979"/>
                    </a:lnTo>
                    <a:lnTo>
                      <a:pt x="341" y="1981"/>
                    </a:lnTo>
                    <a:lnTo>
                      <a:pt x="361" y="1982"/>
                    </a:lnTo>
                    <a:lnTo>
                      <a:pt x="379" y="1983"/>
                    </a:lnTo>
                    <a:lnTo>
                      <a:pt x="398" y="1983"/>
                    </a:lnTo>
                    <a:lnTo>
                      <a:pt x="416" y="1982"/>
                    </a:lnTo>
                    <a:lnTo>
                      <a:pt x="434" y="1981"/>
                    </a:lnTo>
                    <a:lnTo>
                      <a:pt x="469" y="1977"/>
                    </a:lnTo>
                    <a:lnTo>
                      <a:pt x="504" y="1971"/>
                    </a:lnTo>
                    <a:lnTo>
                      <a:pt x="537" y="1963"/>
                    </a:lnTo>
                    <a:lnTo>
                      <a:pt x="569" y="1954"/>
                    </a:lnTo>
                    <a:lnTo>
                      <a:pt x="600" y="1944"/>
                    </a:lnTo>
                    <a:lnTo>
                      <a:pt x="631" y="1933"/>
                    </a:lnTo>
                    <a:lnTo>
                      <a:pt x="660" y="1921"/>
                    </a:lnTo>
                    <a:lnTo>
                      <a:pt x="688" y="1909"/>
                    </a:lnTo>
                    <a:lnTo>
                      <a:pt x="742" y="1886"/>
                    </a:lnTo>
                    <a:lnTo>
                      <a:pt x="793" y="1865"/>
                    </a:lnTo>
                    <a:lnTo>
                      <a:pt x="817" y="1857"/>
                    </a:lnTo>
                    <a:lnTo>
                      <a:pt x="840" y="1849"/>
                    </a:lnTo>
                    <a:lnTo>
                      <a:pt x="862" y="1844"/>
                    </a:lnTo>
                    <a:lnTo>
                      <a:pt x="885" y="1841"/>
                    </a:lnTo>
                    <a:lnTo>
                      <a:pt x="895" y="1840"/>
                    </a:lnTo>
                    <a:lnTo>
                      <a:pt x="905" y="1840"/>
                    </a:lnTo>
                    <a:lnTo>
                      <a:pt x="915" y="1840"/>
                    </a:lnTo>
                    <a:lnTo>
                      <a:pt x="925" y="1841"/>
                    </a:lnTo>
                    <a:lnTo>
                      <a:pt x="935" y="1843"/>
                    </a:lnTo>
                    <a:lnTo>
                      <a:pt x="944" y="1846"/>
                    </a:lnTo>
                    <a:lnTo>
                      <a:pt x="953" y="1849"/>
                    </a:lnTo>
                    <a:lnTo>
                      <a:pt x="962" y="1853"/>
                    </a:lnTo>
                    <a:lnTo>
                      <a:pt x="971" y="1859"/>
                    </a:lnTo>
                    <a:lnTo>
                      <a:pt x="980" y="1865"/>
                    </a:lnTo>
                    <a:lnTo>
                      <a:pt x="988" y="1872"/>
                    </a:lnTo>
                    <a:lnTo>
                      <a:pt x="996" y="1880"/>
                    </a:lnTo>
                    <a:lnTo>
                      <a:pt x="1004" y="1889"/>
                    </a:lnTo>
                    <a:lnTo>
                      <a:pt x="1012" y="1899"/>
                    </a:lnTo>
                    <a:lnTo>
                      <a:pt x="1021" y="1910"/>
                    </a:lnTo>
                    <a:lnTo>
                      <a:pt x="1029" y="1923"/>
                    </a:lnTo>
                    <a:lnTo>
                      <a:pt x="1036" y="1936"/>
                    </a:lnTo>
                    <a:lnTo>
                      <a:pt x="1043" y="1951"/>
                    </a:lnTo>
                    <a:lnTo>
                      <a:pt x="1050" y="1967"/>
                    </a:lnTo>
                    <a:lnTo>
                      <a:pt x="1057" y="1984"/>
                    </a:lnTo>
                    <a:lnTo>
                      <a:pt x="1070" y="2022"/>
                    </a:lnTo>
                    <a:lnTo>
                      <a:pt x="1083" y="2066"/>
                    </a:lnTo>
                    <a:lnTo>
                      <a:pt x="1083" y="2066"/>
                    </a:lnTo>
                    <a:lnTo>
                      <a:pt x="1087" y="2083"/>
                    </a:lnTo>
                    <a:lnTo>
                      <a:pt x="1091" y="2102"/>
                    </a:lnTo>
                    <a:lnTo>
                      <a:pt x="1098" y="2144"/>
                    </a:lnTo>
                    <a:lnTo>
                      <a:pt x="1104" y="2191"/>
                    </a:lnTo>
                    <a:lnTo>
                      <a:pt x="1109" y="2241"/>
                    </a:lnTo>
                    <a:lnTo>
                      <a:pt x="1112" y="2294"/>
                    </a:lnTo>
                    <a:lnTo>
                      <a:pt x="1115" y="2351"/>
                    </a:lnTo>
                    <a:lnTo>
                      <a:pt x="1118" y="2408"/>
                    </a:lnTo>
                    <a:lnTo>
                      <a:pt x="1119" y="2468"/>
                    </a:lnTo>
                    <a:lnTo>
                      <a:pt x="1121" y="2588"/>
                    </a:lnTo>
                    <a:lnTo>
                      <a:pt x="1120" y="2704"/>
                    </a:lnTo>
                    <a:lnTo>
                      <a:pt x="1119" y="2812"/>
                    </a:lnTo>
                    <a:lnTo>
                      <a:pt x="1118" y="2907"/>
                    </a:lnTo>
                    <a:lnTo>
                      <a:pt x="1118" y="2907"/>
                    </a:lnTo>
                    <a:lnTo>
                      <a:pt x="1345" y="2912"/>
                    </a:lnTo>
                    <a:lnTo>
                      <a:pt x="1661" y="2920"/>
                    </a:lnTo>
                    <a:lnTo>
                      <a:pt x="1820" y="2924"/>
                    </a:lnTo>
                    <a:lnTo>
                      <a:pt x="1960" y="2926"/>
                    </a:lnTo>
                    <a:lnTo>
                      <a:pt x="2068" y="2927"/>
                    </a:lnTo>
                    <a:lnTo>
                      <a:pt x="2108" y="2927"/>
                    </a:lnTo>
                    <a:lnTo>
                      <a:pt x="2133" y="2926"/>
                    </a:lnTo>
                    <a:lnTo>
                      <a:pt x="2133" y="2926"/>
                    </a:lnTo>
                    <a:lnTo>
                      <a:pt x="2153" y="2924"/>
                    </a:lnTo>
                    <a:lnTo>
                      <a:pt x="2173" y="2921"/>
                    </a:lnTo>
                    <a:lnTo>
                      <a:pt x="2191" y="2916"/>
                    </a:lnTo>
                    <a:lnTo>
                      <a:pt x="2209" y="2911"/>
                    </a:lnTo>
                    <a:lnTo>
                      <a:pt x="2227" y="2904"/>
                    </a:lnTo>
                    <a:lnTo>
                      <a:pt x="2242" y="2897"/>
                    </a:lnTo>
                    <a:lnTo>
                      <a:pt x="2257" y="2888"/>
                    </a:lnTo>
                    <a:lnTo>
                      <a:pt x="2270" y="2878"/>
                    </a:lnTo>
                    <a:lnTo>
                      <a:pt x="2282" y="2867"/>
                    </a:lnTo>
                    <a:lnTo>
                      <a:pt x="2292" y="2855"/>
                    </a:lnTo>
                    <a:lnTo>
                      <a:pt x="2301" y="2842"/>
                    </a:lnTo>
                    <a:lnTo>
                      <a:pt x="2308" y="2828"/>
                    </a:lnTo>
                    <a:lnTo>
                      <a:pt x="2313" y="2813"/>
                    </a:lnTo>
                    <a:lnTo>
                      <a:pt x="2317" y="2797"/>
                    </a:lnTo>
                    <a:lnTo>
                      <a:pt x="2319" y="2781"/>
                    </a:lnTo>
                    <a:lnTo>
                      <a:pt x="2319" y="2764"/>
                    </a:lnTo>
                    <a:lnTo>
                      <a:pt x="2319" y="2764"/>
                    </a:lnTo>
                    <a:lnTo>
                      <a:pt x="2317" y="2754"/>
                    </a:lnTo>
                    <a:lnTo>
                      <a:pt x="2312" y="2741"/>
                    </a:lnTo>
                    <a:lnTo>
                      <a:pt x="2306" y="2727"/>
                    </a:lnTo>
                    <a:lnTo>
                      <a:pt x="2297" y="2710"/>
                    </a:lnTo>
                    <a:lnTo>
                      <a:pt x="2274" y="2671"/>
                    </a:lnTo>
                    <a:lnTo>
                      <a:pt x="2246" y="2626"/>
                    </a:lnTo>
                    <a:lnTo>
                      <a:pt x="2213" y="2574"/>
                    </a:lnTo>
                    <a:lnTo>
                      <a:pt x="2180" y="2518"/>
                    </a:lnTo>
                    <a:lnTo>
                      <a:pt x="2164" y="2488"/>
                    </a:lnTo>
                    <a:lnTo>
                      <a:pt x="2147" y="2457"/>
                    </a:lnTo>
                    <a:lnTo>
                      <a:pt x="2131" y="2424"/>
                    </a:lnTo>
                    <a:lnTo>
                      <a:pt x="2116" y="2392"/>
                    </a:lnTo>
                    <a:lnTo>
                      <a:pt x="2102" y="2358"/>
                    </a:lnTo>
                    <a:lnTo>
                      <a:pt x="2089" y="2324"/>
                    </a:lnTo>
                    <a:lnTo>
                      <a:pt x="2077" y="2288"/>
                    </a:lnTo>
                    <a:lnTo>
                      <a:pt x="2067" y="2253"/>
                    </a:lnTo>
                    <a:lnTo>
                      <a:pt x="2060" y="2218"/>
                    </a:lnTo>
                    <a:lnTo>
                      <a:pt x="2054" y="2181"/>
                    </a:lnTo>
                    <a:lnTo>
                      <a:pt x="2052" y="2163"/>
                    </a:lnTo>
                    <a:lnTo>
                      <a:pt x="2051" y="2145"/>
                    </a:lnTo>
                    <a:lnTo>
                      <a:pt x="2050" y="2127"/>
                    </a:lnTo>
                    <a:lnTo>
                      <a:pt x="2051" y="2109"/>
                    </a:lnTo>
                    <a:lnTo>
                      <a:pt x="2051" y="2091"/>
                    </a:lnTo>
                    <a:lnTo>
                      <a:pt x="2053" y="2073"/>
                    </a:lnTo>
                    <a:lnTo>
                      <a:pt x="2055" y="2055"/>
                    </a:lnTo>
                    <a:lnTo>
                      <a:pt x="2058" y="2036"/>
                    </a:lnTo>
                    <a:lnTo>
                      <a:pt x="2062" y="2018"/>
                    </a:lnTo>
                    <a:lnTo>
                      <a:pt x="2067" y="2000"/>
                    </a:lnTo>
                    <a:lnTo>
                      <a:pt x="2073" y="1982"/>
                    </a:lnTo>
                    <a:lnTo>
                      <a:pt x="2079" y="1965"/>
                    </a:lnTo>
                    <a:lnTo>
                      <a:pt x="2088" y="1947"/>
                    </a:lnTo>
                    <a:lnTo>
                      <a:pt x="2097" y="1930"/>
                    </a:lnTo>
                    <a:lnTo>
                      <a:pt x="2106" y="1911"/>
                    </a:lnTo>
                    <a:lnTo>
                      <a:pt x="2117" y="1894"/>
                    </a:lnTo>
                    <a:lnTo>
                      <a:pt x="2128" y="1877"/>
                    </a:lnTo>
                    <a:lnTo>
                      <a:pt x="2141" y="1860"/>
                    </a:lnTo>
                    <a:lnTo>
                      <a:pt x="2155" y="1843"/>
                    </a:lnTo>
                    <a:lnTo>
                      <a:pt x="2170" y="1827"/>
                    </a:lnTo>
                    <a:lnTo>
                      <a:pt x="2170" y="1827"/>
                    </a:lnTo>
                    <a:lnTo>
                      <a:pt x="2188" y="1809"/>
                    </a:lnTo>
                    <a:lnTo>
                      <a:pt x="2207" y="1792"/>
                    </a:lnTo>
                    <a:lnTo>
                      <a:pt x="2228" y="1774"/>
                    </a:lnTo>
                    <a:lnTo>
                      <a:pt x="2248" y="1759"/>
                    </a:lnTo>
                    <a:lnTo>
                      <a:pt x="2269" y="1745"/>
                    </a:lnTo>
                    <a:lnTo>
                      <a:pt x="2291" y="1731"/>
                    </a:lnTo>
                    <a:lnTo>
                      <a:pt x="2314" y="1719"/>
                    </a:lnTo>
                    <a:lnTo>
                      <a:pt x="2337" y="1707"/>
                    </a:lnTo>
                    <a:lnTo>
                      <a:pt x="2362" y="1697"/>
                    </a:lnTo>
                    <a:lnTo>
                      <a:pt x="2386" y="1687"/>
                    </a:lnTo>
                    <a:lnTo>
                      <a:pt x="2411" y="1679"/>
                    </a:lnTo>
                    <a:lnTo>
                      <a:pt x="2436" y="1671"/>
                    </a:lnTo>
                    <a:lnTo>
                      <a:pt x="2461" y="1665"/>
                    </a:lnTo>
                    <a:lnTo>
                      <a:pt x="2487" y="1659"/>
                    </a:lnTo>
                    <a:lnTo>
                      <a:pt x="2514" y="1655"/>
                    </a:lnTo>
                    <a:lnTo>
                      <a:pt x="2540" y="1652"/>
                    </a:lnTo>
                    <a:lnTo>
                      <a:pt x="2540" y="1652"/>
                    </a:lnTo>
                    <a:lnTo>
                      <a:pt x="2568" y="1648"/>
                    </a:lnTo>
                    <a:lnTo>
                      <a:pt x="2596" y="1647"/>
                    </a:lnTo>
                    <a:lnTo>
                      <a:pt x="2625" y="1647"/>
                    </a:lnTo>
                    <a:lnTo>
                      <a:pt x="2652" y="1650"/>
                    </a:lnTo>
                    <a:lnTo>
                      <a:pt x="2678" y="1652"/>
                    </a:lnTo>
                    <a:lnTo>
                      <a:pt x="2704" y="1656"/>
                    </a:lnTo>
                    <a:lnTo>
                      <a:pt x="2729" y="1661"/>
                    </a:lnTo>
                    <a:lnTo>
                      <a:pt x="2754" y="1667"/>
                    </a:lnTo>
                    <a:lnTo>
                      <a:pt x="2779" y="1675"/>
                    </a:lnTo>
                    <a:lnTo>
                      <a:pt x="2803" y="1684"/>
                    </a:lnTo>
                    <a:lnTo>
                      <a:pt x="2825" y="1693"/>
                    </a:lnTo>
                    <a:lnTo>
                      <a:pt x="2847" y="1704"/>
                    </a:lnTo>
                    <a:lnTo>
                      <a:pt x="2869" y="1716"/>
                    </a:lnTo>
                    <a:lnTo>
                      <a:pt x="2890" y="1729"/>
                    </a:lnTo>
                    <a:lnTo>
                      <a:pt x="2910" y="1744"/>
                    </a:lnTo>
                    <a:lnTo>
                      <a:pt x="2929" y="1759"/>
                    </a:lnTo>
                    <a:lnTo>
                      <a:pt x="2947" y="1776"/>
                    </a:lnTo>
                    <a:lnTo>
                      <a:pt x="2964" y="1794"/>
                    </a:lnTo>
                    <a:lnTo>
                      <a:pt x="2980" y="1813"/>
                    </a:lnTo>
                    <a:lnTo>
                      <a:pt x="2996" y="1833"/>
                    </a:lnTo>
                    <a:lnTo>
                      <a:pt x="3010" y="1853"/>
                    </a:lnTo>
                    <a:lnTo>
                      <a:pt x="3024" y="1875"/>
                    </a:lnTo>
                    <a:lnTo>
                      <a:pt x="3037" y="1898"/>
                    </a:lnTo>
                    <a:lnTo>
                      <a:pt x="3048" y="1922"/>
                    </a:lnTo>
                    <a:lnTo>
                      <a:pt x="3058" y="1947"/>
                    </a:lnTo>
                    <a:lnTo>
                      <a:pt x="3067" y="1973"/>
                    </a:lnTo>
                    <a:lnTo>
                      <a:pt x="3075" y="1999"/>
                    </a:lnTo>
                    <a:lnTo>
                      <a:pt x="3082" y="2027"/>
                    </a:lnTo>
                    <a:lnTo>
                      <a:pt x="3088" y="2057"/>
                    </a:lnTo>
                    <a:lnTo>
                      <a:pt x="3092" y="2086"/>
                    </a:lnTo>
                    <a:lnTo>
                      <a:pt x="3095" y="2116"/>
                    </a:lnTo>
                    <a:lnTo>
                      <a:pt x="3097" y="2148"/>
                    </a:lnTo>
                    <a:lnTo>
                      <a:pt x="3097" y="2148"/>
                    </a:lnTo>
                    <a:lnTo>
                      <a:pt x="3098" y="2179"/>
                    </a:lnTo>
                    <a:lnTo>
                      <a:pt x="3098" y="2211"/>
                    </a:lnTo>
                    <a:lnTo>
                      <a:pt x="3096" y="2239"/>
                    </a:lnTo>
                    <a:lnTo>
                      <a:pt x="3093" y="2267"/>
                    </a:lnTo>
                    <a:lnTo>
                      <a:pt x="3089" y="2292"/>
                    </a:lnTo>
                    <a:lnTo>
                      <a:pt x="3085" y="2317"/>
                    </a:lnTo>
                    <a:lnTo>
                      <a:pt x="3079" y="2341"/>
                    </a:lnTo>
                    <a:lnTo>
                      <a:pt x="3073" y="2364"/>
                    </a:lnTo>
                    <a:lnTo>
                      <a:pt x="3066" y="2385"/>
                    </a:lnTo>
                    <a:lnTo>
                      <a:pt x="3058" y="2405"/>
                    </a:lnTo>
                    <a:lnTo>
                      <a:pt x="3049" y="2425"/>
                    </a:lnTo>
                    <a:lnTo>
                      <a:pt x="3040" y="2443"/>
                    </a:lnTo>
                    <a:lnTo>
                      <a:pt x="3031" y="2463"/>
                    </a:lnTo>
                    <a:lnTo>
                      <a:pt x="3020" y="2480"/>
                    </a:lnTo>
                    <a:lnTo>
                      <a:pt x="3000" y="2514"/>
                    </a:lnTo>
                    <a:lnTo>
                      <a:pt x="2958" y="2578"/>
                    </a:lnTo>
                    <a:lnTo>
                      <a:pt x="2938" y="2611"/>
                    </a:lnTo>
                    <a:lnTo>
                      <a:pt x="2919" y="2644"/>
                    </a:lnTo>
                    <a:lnTo>
                      <a:pt x="2910" y="2661"/>
                    </a:lnTo>
                    <a:lnTo>
                      <a:pt x="2901" y="2679"/>
                    </a:lnTo>
                    <a:lnTo>
                      <a:pt x="2893" y="2697"/>
                    </a:lnTo>
                    <a:lnTo>
                      <a:pt x="2885" y="2716"/>
                    </a:lnTo>
                    <a:lnTo>
                      <a:pt x="2878" y="2737"/>
                    </a:lnTo>
                    <a:lnTo>
                      <a:pt x="2872" y="2757"/>
                    </a:lnTo>
                    <a:lnTo>
                      <a:pt x="2867" y="2778"/>
                    </a:lnTo>
                    <a:lnTo>
                      <a:pt x="2863" y="2801"/>
                    </a:lnTo>
                    <a:lnTo>
                      <a:pt x="2863" y="2801"/>
                    </a:lnTo>
                    <a:lnTo>
                      <a:pt x="2863" y="2808"/>
                    </a:lnTo>
                    <a:lnTo>
                      <a:pt x="2864" y="2814"/>
                    </a:lnTo>
                    <a:lnTo>
                      <a:pt x="2867" y="2821"/>
                    </a:lnTo>
                    <a:lnTo>
                      <a:pt x="2870" y="2827"/>
                    </a:lnTo>
                    <a:lnTo>
                      <a:pt x="2875" y="2832"/>
                    </a:lnTo>
                    <a:lnTo>
                      <a:pt x="2882" y="2838"/>
                    </a:lnTo>
                    <a:lnTo>
                      <a:pt x="2890" y="2843"/>
                    </a:lnTo>
                    <a:lnTo>
                      <a:pt x="2899" y="2848"/>
                    </a:lnTo>
                    <a:lnTo>
                      <a:pt x="2909" y="2853"/>
                    </a:lnTo>
                    <a:lnTo>
                      <a:pt x="2919" y="2858"/>
                    </a:lnTo>
                    <a:lnTo>
                      <a:pt x="2944" y="2866"/>
                    </a:lnTo>
                    <a:lnTo>
                      <a:pt x="2973" y="2873"/>
                    </a:lnTo>
                    <a:lnTo>
                      <a:pt x="3005" y="2879"/>
                    </a:lnTo>
                    <a:lnTo>
                      <a:pt x="3041" y="2885"/>
                    </a:lnTo>
                    <a:lnTo>
                      <a:pt x="3080" y="2890"/>
                    </a:lnTo>
                    <a:lnTo>
                      <a:pt x="3121" y="2894"/>
                    </a:lnTo>
                    <a:lnTo>
                      <a:pt x="3165" y="2897"/>
                    </a:lnTo>
                    <a:lnTo>
                      <a:pt x="3210" y="2900"/>
                    </a:lnTo>
                    <a:lnTo>
                      <a:pt x="3256" y="2902"/>
                    </a:lnTo>
                    <a:lnTo>
                      <a:pt x="3354" y="2904"/>
                    </a:lnTo>
                    <a:lnTo>
                      <a:pt x="3454" y="2905"/>
                    </a:lnTo>
                    <a:lnTo>
                      <a:pt x="3553" y="2905"/>
                    </a:lnTo>
                    <a:lnTo>
                      <a:pt x="3650" y="2904"/>
                    </a:lnTo>
                    <a:lnTo>
                      <a:pt x="3742" y="2902"/>
                    </a:lnTo>
                    <a:lnTo>
                      <a:pt x="3899" y="2898"/>
                    </a:lnTo>
                    <a:lnTo>
                      <a:pt x="3958" y="2897"/>
                    </a:lnTo>
                    <a:lnTo>
                      <a:pt x="4003" y="2897"/>
                    </a:lnTo>
                    <a:lnTo>
                      <a:pt x="4003" y="2897"/>
                    </a:lnTo>
                    <a:close/>
                  </a:path>
                </a:pathLst>
              </a:custGeom>
              <a:solidFill>
                <a:schemeClr val="tx2">
                  <a:lumMod val="20000"/>
                  <a:lumOff val="80000"/>
                </a:schemeClr>
              </a:solidFill>
              <a:ln w="9525">
                <a:solidFill>
                  <a:schemeClr val="bg1"/>
                </a:solidFill>
                <a:round/>
                <a:headEnd/>
                <a:tailEnd/>
              </a:ln>
            </p:spPr>
            <p:txBody>
              <a:bodyPr wrap="square" lIns="91440" tIns="45720" rIns="91440" bIns="45720" anchor="ctr">
                <a:normAutofit/>
              </a:bodyPr>
              <a:lstStyle/>
              <a:p>
                <a:pPr algn="ctr"/>
                <a:endParaRPr sz="2800">
                  <a:latin typeface="+mn-ea"/>
                  <a:ea typeface="+mn-ea"/>
                </a:endParaRPr>
              </a:p>
            </p:txBody>
          </p:sp>
        </p:grpSp>
        <p:grpSp>
          <p:nvGrpSpPr>
            <p:cNvPr id="8" name="ïṣľîḓe">
              <a:extLst>
                <a:ext uri="{FF2B5EF4-FFF2-40B4-BE49-F238E27FC236}">
                  <a16:creationId xmlns:a16="http://schemas.microsoft.com/office/drawing/2014/main" id="{70550801-7583-4AA4-A7A6-FC94BFD387D7}"/>
                </a:ext>
              </a:extLst>
            </p:cNvPr>
            <p:cNvGrpSpPr/>
            <p:nvPr/>
          </p:nvGrpSpPr>
          <p:grpSpPr>
            <a:xfrm>
              <a:off x="1768969" y="1706262"/>
              <a:ext cx="3037210" cy="3669278"/>
              <a:chOff x="1710553" y="1285783"/>
              <a:chExt cx="4374863" cy="3669278"/>
            </a:xfrm>
          </p:grpSpPr>
          <p:grpSp>
            <p:nvGrpSpPr>
              <p:cNvPr id="25" name="išľíḓé">
                <a:extLst>
                  <a:ext uri="{FF2B5EF4-FFF2-40B4-BE49-F238E27FC236}">
                    <a16:creationId xmlns:a16="http://schemas.microsoft.com/office/drawing/2014/main" id="{B8816DF4-6EB4-4F9E-AC0E-C327B6B82A3E}"/>
                  </a:ext>
                </a:extLst>
              </p:cNvPr>
              <p:cNvGrpSpPr/>
              <p:nvPr/>
            </p:nvGrpSpPr>
            <p:grpSpPr>
              <a:xfrm>
                <a:off x="1710553" y="1285783"/>
                <a:ext cx="4005416" cy="1021462"/>
                <a:chOff x="1834310" y="1619021"/>
                <a:chExt cx="4005416" cy="1021462"/>
              </a:xfrm>
            </p:grpSpPr>
            <p:sp>
              <p:nvSpPr>
                <p:cNvPr id="32" name="iṥľîḍé">
                  <a:extLst>
                    <a:ext uri="{FF2B5EF4-FFF2-40B4-BE49-F238E27FC236}">
                      <a16:creationId xmlns:a16="http://schemas.microsoft.com/office/drawing/2014/main" id="{79C09011-CE7F-48E8-B5F1-287F62980A68}"/>
                    </a:ext>
                  </a:extLst>
                </p:cNvPr>
                <p:cNvSpPr txBox="1"/>
                <p:nvPr/>
              </p:nvSpPr>
              <p:spPr>
                <a:xfrm>
                  <a:off x="1834310" y="2132652"/>
                  <a:ext cx="3761197" cy="507831"/>
                </a:xfrm>
                <a:prstGeom prst="rect">
                  <a:avLst/>
                </a:prstGeom>
                <a:noFill/>
              </p:spPr>
              <p:txBody>
                <a:bodyPr wrap="square" lIns="91440" tIns="45720" rIns="91440" bIns="45720">
                  <a:noAutofit/>
                </a:bodyPr>
                <a:lstStyle/>
                <a:p>
                  <a:pPr>
                    <a:lnSpc>
                      <a:spcPct val="120000"/>
                    </a:lnSpc>
                  </a:pPr>
                  <a:r>
                    <a:rPr lang="zh-CN" altLang="en-US" sz="1600" dirty="0">
                      <a:solidFill>
                        <a:schemeClr val="tx1">
                          <a:lumMod val="65000"/>
                          <a:lumOff val="35000"/>
                        </a:schemeClr>
                      </a:solidFill>
                      <a:latin typeface="+mn-ea"/>
                      <a:ea typeface="+mn-ea"/>
                    </a:rPr>
                    <a:t>缓解症状，减轻病痛</a:t>
                  </a:r>
                </a:p>
              </p:txBody>
            </p:sp>
            <p:sp>
              <p:nvSpPr>
                <p:cNvPr id="33" name="íṥľïḓè">
                  <a:extLst>
                    <a:ext uri="{FF2B5EF4-FFF2-40B4-BE49-F238E27FC236}">
                      <a16:creationId xmlns:a16="http://schemas.microsoft.com/office/drawing/2014/main" id="{4C990B99-E179-426D-B772-F0CB7C13ECC5}"/>
                    </a:ext>
                  </a:extLst>
                </p:cNvPr>
                <p:cNvSpPr/>
                <p:nvPr/>
              </p:nvSpPr>
              <p:spPr>
                <a:xfrm>
                  <a:off x="1834310" y="1619021"/>
                  <a:ext cx="4005416" cy="513633"/>
                </a:xfrm>
                <a:prstGeom prst="rect">
                  <a:avLst/>
                </a:prstGeom>
              </p:spPr>
              <p:txBody>
                <a:bodyPr wrap="square" lIns="91440" tIns="45720" rIns="91440" bIns="45720">
                  <a:normAutofit/>
                </a:bodyPr>
                <a:lstStyle/>
                <a:p>
                  <a:r>
                    <a:rPr lang="zh-CN" altLang="en-US" sz="2000" b="1" dirty="0">
                      <a:solidFill>
                        <a:schemeClr val="tx1">
                          <a:lumMod val="65000"/>
                          <a:lumOff val="35000"/>
                        </a:schemeClr>
                      </a:solidFill>
                      <a:latin typeface="+mn-ea"/>
                      <a:ea typeface="+mn-ea"/>
                    </a:rPr>
                    <a:t>躯体症状</a:t>
                  </a:r>
                </a:p>
              </p:txBody>
            </p:sp>
          </p:grpSp>
          <p:grpSp>
            <p:nvGrpSpPr>
              <p:cNvPr id="26" name="ïṩ1íḑé">
                <a:extLst>
                  <a:ext uri="{FF2B5EF4-FFF2-40B4-BE49-F238E27FC236}">
                    <a16:creationId xmlns:a16="http://schemas.microsoft.com/office/drawing/2014/main" id="{FC784D09-9949-4F29-A330-FC964E231A60}"/>
                  </a:ext>
                </a:extLst>
              </p:cNvPr>
              <p:cNvGrpSpPr/>
              <p:nvPr/>
            </p:nvGrpSpPr>
            <p:grpSpPr>
              <a:xfrm>
                <a:off x="1710553" y="2580093"/>
                <a:ext cx="4374863" cy="1051060"/>
                <a:chOff x="1834310" y="1589423"/>
                <a:chExt cx="4374863" cy="1051060"/>
              </a:xfrm>
            </p:grpSpPr>
            <p:sp>
              <p:nvSpPr>
                <p:cNvPr id="30" name="iṥḻïdê">
                  <a:extLst>
                    <a:ext uri="{FF2B5EF4-FFF2-40B4-BE49-F238E27FC236}">
                      <a16:creationId xmlns:a16="http://schemas.microsoft.com/office/drawing/2014/main" id="{076556A1-CE21-4056-84C6-BA106AD31747}"/>
                    </a:ext>
                  </a:extLst>
                </p:cNvPr>
                <p:cNvSpPr txBox="1"/>
                <p:nvPr/>
              </p:nvSpPr>
              <p:spPr>
                <a:xfrm>
                  <a:off x="1834310" y="2132652"/>
                  <a:ext cx="3761195" cy="507831"/>
                </a:xfrm>
                <a:prstGeom prst="rect">
                  <a:avLst/>
                </a:prstGeom>
                <a:noFill/>
              </p:spPr>
              <p:txBody>
                <a:bodyPr wrap="square" lIns="91440" tIns="45720" rIns="91440" bIns="45720">
                  <a:noAutofit/>
                </a:bodyPr>
                <a:lstStyle/>
                <a:p>
                  <a:pPr>
                    <a:lnSpc>
                      <a:spcPct val="120000"/>
                    </a:lnSpc>
                  </a:pPr>
                  <a:r>
                    <a:rPr lang="zh-CN" altLang="en-US" sz="1600" dirty="0">
                      <a:solidFill>
                        <a:schemeClr val="tx1">
                          <a:lumMod val="65000"/>
                          <a:lumOff val="35000"/>
                        </a:schemeClr>
                      </a:solidFill>
                      <a:latin typeface="+mn-ea"/>
                      <a:ea typeface="+mn-ea"/>
                    </a:rPr>
                    <a:t>情感、精神、社会支持</a:t>
                  </a:r>
                </a:p>
              </p:txBody>
            </p:sp>
            <p:sp>
              <p:nvSpPr>
                <p:cNvPr id="31" name="íšḷîḋé">
                  <a:extLst>
                    <a:ext uri="{FF2B5EF4-FFF2-40B4-BE49-F238E27FC236}">
                      <a16:creationId xmlns:a16="http://schemas.microsoft.com/office/drawing/2014/main" id="{059DC36A-7B18-4244-BEEB-C2EE31E79324}"/>
                    </a:ext>
                  </a:extLst>
                </p:cNvPr>
                <p:cNvSpPr/>
                <p:nvPr/>
              </p:nvSpPr>
              <p:spPr>
                <a:xfrm>
                  <a:off x="1834310" y="1589423"/>
                  <a:ext cx="4374863" cy="604021"/>
                </a:xfrm>
                <a:prstGeom prst="rect">
                  <a:avLst/>
                </a:prstGeom>
              </p:spPr>
              <p:txBody>
                <a:bodyPr wrap="square" lIns="91440" tIns="45720" rIns="91440" bIns="45720">
                  <a:normAutofit/>
                </a:bodyPr>
                <a:lstStyle/>
                <a:p>
                  <a:r>
                    <a:rPr lang="zh-CN" altLang="en-US" sz="2000" b="1" dirty="0">
                      <a:solidFill>
                        <a:schemeClr val="tx1">
                          <a:lumMod val="65000"/>
                          <a:lumOff val="35000"/>
                        </a:schemeClr>
                      </a:solidFill>
                      <a:latin typeface="+mn-ea"/>
                      <a:ea typeface="+mn-ea"/>
                    </a:rPr>
                    <a:t>心理</a:t>
                  </a:r>
                  <a:r>
                    <a:rPr lang="en-US" altLang="zh-CN" sz="2000" b="1" dirty="0">
                      <a:solidFill>
                        <a:schemeClr val="tx1">
                          <a:lumMod val="65000"/>
                          <a:lumOff val="35000"/>
                        </a:schemeClr>
                      </a:solidFill>
                      <a:latin typeface="+mn-ea"/>
                      <a:ea typeface="+mn-ea"/>
                    </a:rPr>
                    <a:t>/</a:t>
                  </a:r>
                  <a:r>
                    <a:rPr lang="zh-CN" altLang="en-US" sz="2000" b="1" dirty="0">
                      <a:solidFill>
                        <a:schemeClr val="tx1">
                          <a:lumMod val="65000"/>
                          <a:lumOff val="35000"/>
                        </a:schemeClr>
                      </a:solidFill>
                      <a:latin typeface="+mn-ea"/>
                      <a:ea typeface="+mn-ea"/>
                    </a:rPr>
                    <a:t>灵性</a:t>
                  </a:r>
                </a:p>
              </p:txBody>
            </p:sp>
          </p:grpSp>
          <p:grpSp>
            <p:nvGrpSpPr>
              <p:cNvPr id="27" name="íṥļíḑê">
                <a:extLst>
                  <a:ext uri="{FF2B5EF4-FFF2-40B4-BE49-F238E27FC236}">
                    <a16:creationId xmlns:a16="http://schemas.microsoft.com/office/drawing/2014/main" id="{1BF97D74-DF07-4CCC-AA23-008EBE11A0F1}"/>
                  </a:ext>
                </a:extLst>
              </p:cNvPr>
              <p:cNvGrpSpPr/>
              <p:nvPr/>
            </p:nvGrpSpPr>
            <p:grpSpPr>
              <a:xfrm>
                <a:off x="1710553" y="3953419"/>
                <a:ext cx="4124166" cy="1001642"/>
                <a:chOff x="1834310" y="1638841"/>
                <a:chExt cx="4124166" cy="1001642"/>
              </a:xfrm>
            </p:grpSpPr>
            <p:sp>
              <p:nvSpPr>
                <p:cNvPr id="28" name="ïs1ïḓè">
                  <a:extLst>
                    <a:ext uri="{FF2B5EF4-FFF2-40B4-BE49-F238E27FC236}">
                      <a16:creationId xmlns:a16="http://schemas.microsoft.com/office/drawing/2014/main" id="{B526C48C-8085-4E68-A4BC-6CEF3EF81384}"/>
                    </a:ext>
                  </a:extLst>
                </p:cNvPr>
                <p:cNvSpPr txBox="1"/>
                <p:nvPr/>
              </p:nvSpPr>
              <p:spPr>
                <a:xfrm>
                  <a:off x="1834310" y="2132652"/>
                  <a:ext cx="3761195" cy="507831"/>
                </a:xfrm>
                <a:prstGeom prst="rect">
                  <a:avLst/>
                </a:prstGeom>
                <a:noFill/>
              </p:spPr>
              <p:txBody>
                <a:bodyPr wrap="square" lIns="91440" tIns="45720" rIns="91440" bIns="45720">
                  <a:noAutofit/>
                </a:bodyPr>
                <a:lstStyle/>
                <a:p>
                  <a:pPr>
                    <a:lnSpc>
                      <a:spcPct val="120000"/>
                    </a:lnSpc>
                  </a:pPr>
                  <a:r>
                    <a:rPr lang="zh-CN" altLang="en-US" sz="1600" dirty="0">
                      <a:solidFill>
                        <a:schemeClr val="tx1">
                          <a:lumMod val="65000"/>
                          <a:lumOff val="35000"/>
                        </a:schemeClr>
                      </a:solidFill>
                      <a:latin typeface="+mn-ea"/>
                      <a:ea typeface="+mn-ea"/>
                    </a:rPr>
                    <a:t>个体化评估预后</a:t>
                  </a:r>
                </a:p>
              </p:txBody>
            </p:sp>
            <p:sp>
              <p:nvSpPr>
                <p:cNvPr id="29" name="ïṥḻide">
                  <a:extLst>
                    <a:ext uri="{FF2B5EF4-FFF2-40B4-BE49-F238E27FC236}">
                      <a16:creationId xmlns:a16="http://schemas.microsoft.com/office/drawing/2014/main" id="{7D4585EF-3DBF-4D42-B4F3-D0CECEAC2F67}"/>
                    </a:ext>
                  </a:extLst>
                </p:cNvPr>
                <p:cNvSpPr/>
                <p:nvPr/>
              </p:nvSpPr>
              <p:spPr>
                <a:xfrm>
                  <a:off x="1834310" y="1638841"/>
                  <a:ext cx="4124166" cy="611376"/>
                </a:xfrm>
                <a:prstGeom prst="rect">
                  <a:avLst/>
                </a:prstGeom>
              </p:spPr>
              <p:txBody>
                <a:bodyPr wrap="square" lIns="91440" tIns="45720" rIns="91440" bIns="45720">
                  <a:noAutofit/>
                </a:bodyPr>
                <a:lstStyle/>
                <a:p>
                  <a:r>
                    <a:rPr lang="zh-CN" altLang="en-US" sz="2000" b="1" dirty="0">
                      <a:solidFill>
                        <a:schemeClr val="tx1">
                          <a:lumMod val="65000"/>
                          <a:lumOff val="35000"/>
                        </a:schemeClr>
                      </a:solidFill>
                      <a:latin typeface="+mn-ea"/>
                      <a:ea typeface="+mn-ea"/>
                    </a:rPr>
                    <a:t>预后</a:t>
                  </a:r>
                </a:p>
              </p:txBody>
            </p:sp>
          </p:grpSp>
        </p:grpSp>
        <p:grpSp>
          <p:nvGrpSpPr>
            <p:cNvPr id="9" name="iṩliḓê">
              <a:extLst>
                <a:ext uri="{FF2B5EF4-FFF2-40B4-BE49-F238E27FC236}">
                  <a16:creationId xmlns:a16="http://schemas.microsoft.com/office/drawing/2014/main" id="{E5BE4A53-73FA-4666-A267-62E01411FBC5}"/>
                </a:ext>
              </a:extLst>
            </p:cNvPr>
            <p:cNvGrpSpPr/>
            <p:nvPr/>
          </p:nvGrpSpPr>
          <p:grpSpPr>
            <a:xfrm>
              <a:off x="1307468" y="2924944"/>
              <a:ext cx="2448272" cy="1338747"/>
              <a:chOff x="1307468" y="2924944"/>
              <a:chExt cx="2448272" cy="1338747"/>
            </a:xfrm>
          </p:grpSpPr>
          <p:cxnSp>
            <p:nvCxnSpPr>
              <p:cNvPr id="23" name="直接连接符 22">
                <a:extLst>
                  <a:ext uri="{FF2B5EF4-FFF2-40B4-BE49-F238E27FC236}">
                    <a16:creationId xmlns:a16="http://schemas.microsoft.com/office/drawing/2014/main" id="{14625F4A-83AA-47ED-8E1E-2B716873B2AB}"/>
                  </a:ext>
                </a:extLst>
              </p:cNvPr>
              <p:cNvCxnSpPr/>
              <p:nvPr/>
            </p:nvCxnSpPr>
            <p:spPr>
              <a:xfrm>
                <a:off x="1307468"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0FEE1592-525D-4D3C-BC82-C36C574ADF26}"/>
                  </a:ext>
                </a:extLst>
              </p:cNvPr>
              <p:cNvCxnSpPr/>
              <p:nvPr/>
            </p:nvCxnSpPr>
            <p:spPr>
              <a:xfrm>
                <a:off x="1307468" y="4263691"/>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0" name="išļîďè">
              <a:extLst>
                <a:ext uri="{FF2B5EF4-FFF2-40B4-BE49-F238E27FC236}">
                  <a16:creationId xmlns:a16="http://schemas.microsoft.com/office/drawing/2014/main" id="{2FA15838-AE29-467A-9B45-2F10DC674651}"/>
                </a:ext>
              </a:extLst>
            </p:cNvPr>
            <p:cNvGrpSpPr/>
            <p:nvPr/>
          </p:nvGrpSpPr>
          <p:grpSpPr>
            <a:xfrm>
              <a:off x="7883409" y="1758255"/>
              <a:ext cx="3037127" cy="3617285"/>
              <a:chOff x="7883409" y="1758255"/>
              <a:chExt cx="3037127" cy="3617285"/>
            </a:xfrm>
          </p:grpSpPr>
          <p:grpSp>
            <p:nvGrpSpPr>
              <p:cNvPr id="11" name="îšḷîde">
                <a:extLst>
                  <a:ext uri="{FF2B5EF4-FFF2-40B4-BE49-F238E27FC236}">
                    <a16:creationId xmlns:a16="http://schemas.microsoft.com/office/drawing/2014/main" id="{23E38CA2-7C67-4942-9B11-91E44551DF85}"/>
                  </a:ext>
                </a:extLst>
              </p:cNvPr>
              <p:cNvGrpSpPr/>
              <p:nvPr/>
            </p:nvGrpSpPr>
            <p:grpSpPr>
              <a:xfrm>
                <a:off x="7883409" y="1758255"/>
                <a:ext cx="2620648" cy="3617285"/>
                <a:chOff x="779516" y="1337776"/>
                <a:chExt cx="3774837" cy="3617285"/>
              </a:xfrm>
            </p:grpSpPr>
            <p:grpSp>
              <p:nvGrpSpPr>
                <p:cNvPr id="14" name="ïś1ïḓê">
                  <a:extLst>
                    <a:ext uri="{FF2B5EF4-FFF2-40B4-BE49-F238E27FC236}">
                      <a16:creationId xmlns:a16="http://schemas.microsoft.com/office/drawing/2014/main" id="{9A42FBA0-BC76-4C01-A100-A30785D3D3CB}"/>
                    </a:ext>
                  </a:extLst>
                </p:cNvPr>
                <p:cNvGrpSpPr/>
                <p:nvPr/>
              </p:nvGrpSpPr>
              <p:grpSpPr>
                <a:xfrm>
                  <a:off x="793158" y="1337776"/>
                  <a:ext cx="3761195" cy="969469"/>
                  <a:chOff x="916915" y="1671014"/>
                  <a:chExt cx="3761195" cy="969469"/>
                </a:xfrm>
              </p:grpSpPr>
              <p:sp>
                <p:nvSpPr>
                  <p:cNvPr id="21" name="íşļiḍe">
                    <a:extLst>
                      <a:ext uri="{FF2B5EF4-FFF2-40B4-BE49-F238E27FC236}">
                        <a16:creationId xmlns:a16="http://schemas.microsoft.com/office/drawing/2014/main" id="{ECEA0F1F-6E51-4976-9368-EECE3B9D0FE8}"/>
                      </a:ext>
                    </a:extLst>
                  </p:cNvPr>
                  <p:cNvSpPr txBox="1"/>
                  <p:nvPr/>
                </p:nvSpPr>
                <p:spPr>
                  <a:xfrm>
                    <a:off x="916915" y="2132652"/>
                    <a:ext cx="3761195" cy="507831"/>
                  </a:xfrm>
                  <a:prstGeom prst="rect">
                    <a:avLst/>
                  </a:prstGeom>
                  <a:noFill/>
                </p:spPr>
                <p:txBody>
                  <a:bodyPr wrap="square" lIns="0" tIns="0" rIns="0" bIns="0">
                    <a:noAutofit/>
                  </a:bodyPr>
                  <a:lstStyle/>
                  <a:p>
                    <a:pPr algn="r">
                      <a:lnSpc>
                        <a:spcPct val="120000"/>
                      </a:lnSpc>
                    </a:pPr>
                    <a:r>
                      <a:rPr lang="zh-CN" altLang="en-US" sz="1600" dirty="0">
                        <a:solidFill>
                          <a:schemeClr val="tx1">
                            <a:lumMod val="65000"/>
                            <a:lumOff val="35000"/>
                          </a:schemeClr>
                        </a:solidFill>
                        <a:latin typeface="+mn-ea"/>
                        <a:ea typeface="+mn-ea"/>
                      </a:rPr>
                      <a:t>预立医疗自主计划</a:t>
                    </a:r>
                  </a:p>
                </p:txBody>
              </p:sp>
              <p:sp>
                <p:nvSpPr>
                  <p:cNvPr id="22" name="îṣļiḓé">
                    <a:extLst>
                      <a:ext uri="{FF2B5EF4-FFF2-40B4-BE49-F238E27FC236}">
                        <a16:creationId xmlns:a16="http://schemas.microsoft.com/office/drawing/2014/main" id="{CE6B8963-68C9-41B3-B54D-D5533053A56F}"/>
                      </a:ext>
                    </a:extLst>
                  </p:cNvPr>
                  <p:cNvSpPr/>
                  <p:nvPr/>
                </p:nvSpPr>
                <p:spPr>
                  <a:xfrm>
                    <a:off x="916915" y="1671014"/>
                    <a:ext cx="3761195" cy="307777"/>
                  </a:xfrm>
                  <a:prstGeom prst="rect">
                    <a:avLst/>
                  </a:prstGeom>
                </p:spPr>
                <p:txBody>
                  <a:bodyPr wrap="none" lIns="0" tIns="0" rIns="0" bIns="0">
                    <a:noAutofit/>
                  </a:bodyPr>
                  <a:lstStyle/>
                  <a:p>
                    <a:pPr algn="r"/>
                    <a:r>
                      <a:rPr lang="en-US" altLang="zh-CN" sz="2000" b="1" dirty="0">
                        <a:solidFill>
                          <a:schemeClr val="tx1">
                            <a:lumMod val="65000"/>
                            <a:lumOff val="35000"/>
                          </a:schemeClr>
                        </a:solidFill>
                        <a:latin typeface="+mn-ea"/>
                        <a:ea typeface="+mn-ea"/>
                      </a:rPr>
                      <a:t>ACP</a:t>
                    </a:r>
                    <a:endParaRPr lang="zh-CN" altLang="en-US" sz="2400" b="1" dirty="0">
                      <a:solidFill>
                        <a:schemeClr val="tx1">
                          <a:lumMod val="65000"/>
                          <a:lumOff val="35000"/>
                        </a:schemeClr>
                      </a:solidFill>
                      <a:latin typeface="+mn-ea"/>
                      <a:ea typeface="+mn-ea"/>
                    </a:endParaRPr>
                  </a:p>
                </p:txBody>
              </p:sp>
            </p:grpSp>
            <p:grpSp>
              <p:nvGrpSpPr>
                <p:cNvPr id="15" name="işḷïḋè">
                  <a:extLst>
                    <a:ext uri="{FF2B5EF4-FFF2-40B4-BE49-F238E27FC236}">
                      <a16:creationId xmlns:a16="http://schemas.microsoft.com/office/drawing/2014/main" id="{25846E0D-D943-46CB-89B8-4812D21F0C34}"/>
                    </a:ext>
                  </a:extLst>
                </p:cNvPr>
                <p:cNvGrpSpPr/>
                <p:nvPr/>
              </p:nvGrpSpPr>
              <p:grpSpPr>
                <a:xfrm>
                  <a:off x="779516" y="2607700"/>
                  <a:ext cx="3774836" cy="1023453"/>
                  <a:chOff x="903273" y="1617030"/>
                  <a:chExt cx="3774836" cy="1023453"/>
                </a:xfrm>
              </p:grpSpPr>
              <p:sp>
                <p:nvSpPr>
                  <p:cNvPr id="19" name="iŝlïdé">
                    <a:extLst>
                      <a:ext uri="{FF2B5EF4-FFF2-40B4-BE49-F238E27FC236}">
                        <a16:creationId xmlns:a16="http://schemas.microsoft.com/office/drawing/2014/main" id="{92EF0175-3276-4CD8-99B1-F6DE1B4C2449}"/>
                      </a:ext>
                    </a:extLst>
                  </p:cNvPr>
                  <p:cNvSpPr txBox="1"/>
                  <p:nvPr/>
                </p:nvSpPr>
                <p:spPr>
                  <a:xfrm>
                    <a:off x="916915" y="2132652"/>
                    <a:ext cx="3761194" cy="507831"/>
                  </a:xfrm>
                  <a:prstGeom prst="rect">
                    <a:avLst/>
                  </a:prstGeom>
                  <a:noFill/>
                </p:spPr>
                <p:txBody>
                  <a:bodyPr wrap="square" lIns="0" tIns="0" rIns="0" bIns="0">
                    <a:noAutofit/>
                  </a:bodyPr>
                  <a:lstStyle/>
                  <a:p>
                    <a:pPr algn="r">
                      <a:lnSpc>
                        <a:spcPct val="120000"/>
                      </a:lnSpc>
                    </a:pPr>
                    <a:r>
                      <a:rPr lang="zh-CN" altLang="en-US" sz="1600" dirty="0">
                        <a:solidFill>
                          <a:schemeClr val="tx1">
                            <a:lumMod val="65000"/>
                            <a:lumOff val="35000"/>
                          </a:schemeClr>
                        </a:solidFill>
                        <a:latin typeface="+mn-ea"/>
                        <a:ea typeface="+mn-ea"/>
                      </a:rPr>
                      <a:t>保守治疗</a:t>
                    </a:r>
                  </a:p>
                </p:txBody>
              </p:sp>
              <p:sp>
                <p:nvSpPr>
                  <p:cNvPr id="20" name="íṥlïďe">
                    <a:extLst>
                      <a:ext uri="{FF2B5EF4-FFF2-40B4-BE49-F238E27FC236}">
                        <a16:creationId xmlns:a16="http://schemas.microsoft.com/office/drawing/2014/main" id="{ACF1C7D4-0C25-4F0E-8476-FEAC5F67AC2C}"/>
                      </a:ext>
                    </a:extLst>
                  </p:cNvPr>
                  <p:cNvSpPr/>
                  <p:nvPr/>
                </p:nvSpPr>
                <p:spPr>
                  <a:xfrm>
                    <a:off x="903273" y="1617030"/>
                    <a:ext cx="3761196" cy="307777"/>
                  </a:xfrm>
                  <a:prstGeom prst="rect">
                    <a:avLst/>
                  </a:prstGeom>
                </p:spPr>
                <p:txBody>
                  <a:bodyPr wrap="none" lIns="0" tIns="0" rIns="0" bIns="0">
                    <a:noAutofit/>
                  </a:bodyPr>
                  <a:lstStyle/>
                  <a:p>
                    <a:pPr algn="r"/>
                    <a:r>
                      <a:rPr lang="en-US" altLang="zh-CN" sz="2000" b="1" dirty="0">
                        <a:solidFill>
                          <a:schemeClr val="tx1">
                            <a:lumMod val="65000"/>
                            <a:lumOff val="35000"/>
                          </a:schemeClr>
                        </a:solidFill>
                        <a:latin typeface="+mn-ea"/>
                        <a:ea typeface="+mn-ea"/>
                      </a:rPr>
                      <a:t>CKM</a:t>
                    </a:r>
                    <a:endParaRPr lang="zh-CN" altLang="en-US" sz="2000" b="1" dirty="0">
                      <a:solidFill>
                        <a:schemeClr val="tx1">
                          <a:lumMod val="65000"/>
                          <a:lumOff val="35000"/>
                        </a:schemeClr>
                      </a:solidFill>
                      <a:latin typeface="+mn-ea"/>
                      <a:ea typeface="+mn-ea"/>
                    </a:endParaRPr>
                  </a:p>
                </p:txBody>
              </p:sp>
            </p:grpSp>
            <p:grpSp>
              <p:nvGrpSpPr>
                <p:cNvPr id="16" name="iŝ1îḑè">
                  <a:extLst>
                    <a:ext uri="{FF2B5EF4-FFF2-40B4-BE49-F238E27FC236}">
                      <a16:creationId xmlns:a16="http://schemas.microsoft.com/office/drawing/2014/main" id="{6D18BFF7-67B7-4AF3-B145-FD6B9050652A}"/>
                    </a:ext>
                  </a:extLst>
                </p:cNvPr>
                <p:cNvGrpSpPr/>
                <p:nvPr/>
              </p:nvGrpSpPr>
              <p:grpSpPr>
                <a:xfrm>
                  <a:off x="793158" y="3957325"/>
                  <a:ext cx="3761195" cy="997736"/>
                  <a:chOff x="916915" y="1642747"/>
                  <a:chExt cx="3761195" cy="997736"/>
                </a:xfrm>
              </p:grpSpPr>
              <p:sp>
                <p:nvSpPr>
                  <p:cNvPr id="17" name="îṣḷide">
                    <a:extLst>
                      <a:ext uri="{FF2B5EF4-FFF2-40B4-BE49-F238E27FC236}">
                        <a16:creationId xmlns:a16="http://schemas.microsoft.com/office/drawing/2014/main" id="{86A496D0-2116-4972-A90E-E7761EDB3540}"/>
                      </a:ext>
                    </a:extLst>
                  </p:cNvPr>
                  <p:cNvSpPr txBox="1"/>
                  <p:nvPr/>
                </p:nvSpPr>
                <p:spPr>
                  <a:xfrm>
                    <a:off x="916915" y="2132652"/>
                    <a:ext cx="3761195" cy="507831"/>
                  </a:xfrm>
                  <a:prstGeom prst="rect">
                    <a:avLst/>
                  </a:prstGeom>
                  <a:noFill/>
                </p:spPr>
                <p:txBody>
                  <a:bodyPr wrap="square" lIns="0" tIns="0" rIns="0" bIns="0">
                    <a:normAutofit/>
                  </a:bodyPr>
                  <a:lstStyle/>
                  <a:p>
                    <a:pPr algn="r">
                      <a:lnSpc>
                        <a:spcPct val="120000"/>
                      </a:lnSpc>
                    </a:pPr>
                    <a:r>
                      <a:rPr lang="zh-CN" altLang="en-US" sz="1600" dirty="0">
                        <a:solidFill>
                          <a:schemeClr val="tx1">
                            <a:lumMod val="65000"/>
                            <a:lumOff val="35000"/>
                          </a:schemeClr>
                        </a:solidFill>
                        <a:latin typeface="+mn-ea"/>
                        <a:ea typeface="+mn-ea"/>
                      </a:rPr>
                      <a:t>适宜的时机</a:t>
                    </a:r>
                  </a:p>
                </p:txBody>
              </p:sp>
              <p:sp>
                <p:nvSpPr>
                  <p:cNvPr id="18" name="îṧľîḍe">
                    <a:extLst>
                      <a:ext uri="{FF2B5EF4-FFF2-40B4-BE49-F238E27FC236}">
                        <a16:creationId xmlns:a16="http://schemas.microsoft.com/office/drawing/2014/main" id="{F86D6847-58CB-4B06-BE50-4CD11D74BB8D}"/>
                      </a:ext>
                    </a:extLst>
                  </p:cNvPr>
                  <p:cNvSpPr/>
                  <p:nvPr/>
                </p:nvSpPr>
                <p:spPr>
                  <a:xfrm>
                    <a:off x="916915" y="1642747"/>
                    <a:ext cx="3761195" cy="307777"/>
                  </a:xfrm>
                  <a:prstGeom prst="rect">
                    <a:avLst/>
                  </a:prstGeom>
                </p:spPr>
                <p:txBody>
                  <a:bodyPr wrap="none" lIns="0" tIns="0" rIns="0" bIns="0">
                    <a:noAutofit/>
                  </a:bodyPr>
                  <a:lstStyle/>
                  <a:p>
                    <a:pPr algn="r"/>
                    <a:r>
                      <a:rPr lang="zh-CN" altLang="en-US" sz="2000" b="1" dirty="0">
                        <a:solidFill>
                          <a:schemeClr val="tx1">
                            <a:lumMod val="65000"/>
                            <a:lumOff val="35000"/>
                          </a:schemeClr>
                        </a:solidFill>
                        <a:latin typeface="+mn-ea"/>
                        <a:ea typeface="+mn-ea"/>
                      </a:rPr>
                      <a:t>退出透析</a:t>
                    </a:r>
                  </a:p>
                </p:txBody>
              </p:sp>
            </p:grpSp>
          </p:grpSp>
          <p:cxnSp>
            <p:nvCxnSpPr>
              <p:cNvPr id="12" name="直接连接符 11">
                <a:extLst>
                  <a:ext uri="{FF2B5EF4-FFF2-40B4-BE49-F238E27FC236}">
                    <a16:creationId xmlns:a16="http://schemas.microsoft.com/office/drawing/2014/main" id="{683EF2A9-5C95-4A1A-8A23-2B9E1D5E3B6D}"/>
                  </a:ext>
                </a:extLst>
              </p:cNvPr>
              <p:cNvCxnSpPr/>
              <p:nvPr/>
            </p:nvCxnSpPr>
            <p:spPr>
              <a:xfrm>
                <a:off x="8472264" y="2924944"/>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7D7FAA59-10E2-4497-8165-15C54663FAA5}"/>
                  </a:ext>
                </a:extLst>
              </p:cNvPr>
              <p:cNvCxnSpPr/>
              <p:nvPr/>
            </p:nvCxnSpPr>
            <p:spPr>
              <a:xfrm>
                <a:off x="8472264" y="4263691"/>
                <a:ext cx="2448272" cy="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pic>
        <p:nvPicPr>
          <p:cNvPr id="50" name="音频 49">
            <a:hlinkClick r:id="" action="ppaction://media"/>
            <a:extLst>
              <a:ext uri="{FF2B5EF4-FFF2-40B4-BE49-F238E27FC236}">
                <a16:creationId xmlns:a16="http://schemas.microsoft.com/office/drawing/2014/main" id="{354F81A3-0C34-4A78-9B01-0C6CE6032C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pic>
        <p:nvPicPr>
          <p:cNvPr id="51" name="图片 1" descr="A593DCEE556F14BDD2B508B601759387">
            <a:extLst>
              <a:ext uri="{FF2B5EF4-FFF2-40B4-BE49-F238E27FC236}">
                <a16:creationId xmlns:a16="http://schemas.microsoft.com/office/drawing/2014/main" id="{30A92ECF-061D-4C12-9F9E-958E52194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2" descr="缓和医疗分logo">
            <a:extLst>
              <a:ext uri="{FF2B5EF4-FFF2-40B4-BE49-F238E27FC236}">
                <a16:creationId xmlns:a16="http://schemas.microsoft.com/office/drawing/2014/main" id="{31ECFDF8-EE03-4F33-85E1-1098E811E2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384175"/>
      </p:ext>
    </p:extLst>
  </p:cSld>
  <p:clrMapOvr>
    <a:masterClrMapping/>
  </p:clrMapOvr>
  <mc:AlternateContent xmlns:mc="http://schemas.openxmlformats.org/markup-compatibility/2006" xmlns:p14="http://schemas.microsoft.com/office/powerpoint/2010/main">
    <mc:Choice Requires="p14">
      <p:transition spd="slow" p14:dur="2000" advTm="26675"/>
    </mc:Choice>
    <mc:Fallback xmlns="">
      <p:transition spd="slow" advTm="2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标题 1">
            <a:extLst>
              <a:ext uri="{FF2B5EF4-FFF2-40B4-BE49-F238E27FC236}">
                <a16:creationId xmlns:a16="http://schemas.microsoft.com/office/drawing/2014/main" id="{54002B57-2F6D-4784-94D6-8B3F46D4C3F9}"/>
              </a:ext>
            </a:extLst>
          </p:cNvPr>
          <p:cNvSpPr>
            <a:spLocks noGrp="1" noChangeArrowheads="1"/>
          </p:cNvSpPr>
          <p:nvPr>
            <p:ph type="title"/>
          </p:nvPr>
        </p:nvSpPr>
        <p:spPr>
          <a:xfrm>
            <a:off x="454819" y="-52692"/>
            <a:ext cx="8229600" cy="1143000"/>
          </a:xfrm>
        </p:spPr>
        <p:txBody>
          <a:bodyPr>
            <a:normAutofit/>
          </a:bodyPr>
          <a:lstStyle/>
          <a:p>
            <a:pPr algn="ctr" defTabSz="1217613" eaLnBrk="1" hangingPunct="1"/>
            <a:r>
              <a:rPr lang="zh-CN" altLang="en-US" dirty="0"/>
              <a:t>目  录</a:t>
            </a:r>
          </a:p>
        </p:txBody>
      </p:sp>
      <p:sp>
        <p:nvSpPr>
          <p:cNvPr id="4101" name="内容占位符 2">
            <a:extLst>
              <a:ext uri="{FF2B5EF4-FFF2-40B4-BE49-F238E27FC236}">
                <a16:creationId xmlns:a16="http://schemas.microsoft.com/office/drawing/2014/main" id="{120CFE20-9999-45F2-91F5-159A53CCB6FC}"/>
              </a:ext>
            </a:extLst>
          </p:cNvPr>
          <p:cNvSpPr>
            <a:spLocks noGrp="1" noChangeArrowheads="1"/>
          </p:cNvSpPr>
          <p:nvPr>
            <p:ph idx="1"/>
          </p:nvPr>
        </p:nvSpPr>
        <p:spPr>
          <a:xfrm>
            <a:off x="707966" y="1628775"/>
            <a:ext cx="8229600" cy="4525963"/>
          </a:xfrm>
        </p:spPr>
        <p:txBody>
          <a:bodyPr/>
          <a:lstStyle/>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CKD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支持治疗概述</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ESRD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的症状评估</a:t>
            </a:r>
            <a:endParaRPr lang="en-US" altLang="zh-CN" sz="2000" dirty="0">
              <a:solidFill>
                <a:schemeClr val="tx1">
                  <a:lumMod val="65000"/>
                  <a:lumOff val="35000"/>
                </a:schemeClr>
              </a:solidFill>
              <a:latin typeface="宋体" panose="02010600030101010101" pitchFamily="2" charset="-122"/>
              <a:ea typeface="宋体" panose="02010600030101010101" pitchFamily="2" charset="-122"/>
            </a:endParaRPr>
          </a:p>
          <a:p>
            <a:pPr eaLnBrk="1" hangingPunct="1">
              <a:lnSpc>
                <a:spcPct val="150000"/>
              </a:lnSpc>
              <a:buClr>
                <a:srgbClr val="002060"/>
              </a:buClr>
              <a:defRPr/>
            </a:pPr>
            <a:r>
              <a:rPr lang="en-US" altLang="zh-CN" sz="2000" dirty="0">
                <a:solidFill>
                  <a:schemeClr val="tx1">
                    <a:lumMod val="65000"/>
                    <a:lumOff val="35000"/>
                  </a:schemeClr>
                </a:solidFill>
                <a:latin typeface="宋体" panose="02010600030101010101" pitchFamily="2" charset="-122"/>
                <a:ea typeface="宋体" panose="02010600030101010101" pitchFamily="2" charset="-122"/>
              </a:rPr>
              <a:t>ESRD</a:t>
            </a:r>
            <a:r>
              <a:rPr lang="zh-CN" altLang="en-US" sz="2000" dirty="0">
                <a:solidFill>
                  <a:schemeClr val="tx1">
                    <a:lumMod val="65000"/>
                    <a:lumOff val="35000"/>
                  </a:schemeClr>
                </a:solidFill>
                <a:latin typeface="宋体" panose="02010600030101010101" pitchFamily="2" charset="-122"/>
                <a:ea typeface="宋体" panose="02010600030101010101" pitchFamily="2" charset="-122"/>
              </a:rPr>
              <a:t>的症状控制</a:t>
            </a:r>
          </a:p>
          <a:p>
            <a:pPr>
              <a:lnSpc>
                <a:spcPct val="150000"/>
              </a:lnSpc>
            </a:pPr>
            <a:endParaRPr lang="zh-CN" altLang="en-US" sz="2400" dirty="0"/>
          </a:p>
        </p:txBody>
      </p:sp>
      <p:pic>
        <p:nvPicPr>
          <p:cNvPr id="2" name="音频 1">
            <a:hlinkClick r:id="" action="ppaction://media"/>
            <a:extLst>
              <a:ext uri="{FF2B5EF4-FFF2-40B4-BE49-F238E27FC236}">
                <a16:creationId xmlns:a16="http://schemas.microsoft.com/office/drawing/2014/main" id="{7716E909-3390-48CC-8CEF-1BCB2A1E20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7" name="图片 1" descr="A593DCEE556F14BDD2B508B601759387">
            <a:extLst>
              <a:ext uri="{FF2B5EF4-FFF2-40B4-BE49-F238E27FC236}">
                <a16:creationId xmlns:a16="http://schemas.microsoft.com/office/drawing/2014/main" id="{AEF7699B-7C9E-4D4B-AF47-50B9EF84FB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66" y="388005"/>
            <a:ext cx="263634" cy="2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descr="缓和医疗分logo">
            <a:extLst>
              <a:ext uri="{FF2B5EF4-FFF2-40B4-BE49-F238E27FC236}">
                <a16:creationId xmlns:a16="http://schemas.microsoft.com/office/drawing/2014/main" id="{F287D6EB-060D-47C7-9E0E-93487B40EE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744" t="20070" r="7512" b="22238"/>
          <a:stretch>
            <a:fillRect/>
          </a:stretch>
        </p:blipFill>
        <p:spPr bwMode="auto">
          <a:xfrm>
            <a:off x="971600" y="328175"/>
            <a:ext cx="1728192" cy="3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650801"/>
      </p:ext>
    </p:extLst>
  </p:cSld>
  <p:clrMapOvr>
    <a:masterClrMapping/>
  </p:clrMapOvr>
  <mc:AlternateContent xmlns:mc="http://schemas.openxmlformats.org/markup-compatibility/2006" xmlns:p14="http://schemas.microsoft.com/office/powerpoint/2010/main">
    <mc:Choice Requires="p14">
      <p:transition spd="slow" p14:dur="2000" advTm="6333"/>
    </mc:Choice>
    <mc:Fallback xmlns="">
      <p:transition spd="slow" advTm="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2.3|6.2|9.8"/>
</p:tagLst>
</file>

<file path=ppt/tags/tag2.xml><?xml version="1.0" encoding="utf-8"?>
<p:tagLst xmlns:a="http://schemas.openxmlformats.org/drawingml/2006/main" xmlns:r="http://schemas.openxmlformats.org/officeDocument/2006/relationships" xmlns:p="http://schemas.openxmlformats.org/presentationml/2006/main">
  <p:tag name="ISLIDE.DIAGRAM" val="3164"/>
</p:tagLst>
</file>

<file path=ppt/tags/tag3.xml><?xml version="1.0" encoding="utf-8"?>
<p:tagLst xmlns:a="http://schemas.openxmlformats.org/drawingml/2006/main" xmlns:r="http://schemas.openxmlformats.org/officeDocument/2006/relationships" xmlns:p="http://schemas.openxmlformats.org/presentationml/2006/main">
  <p:tag name="TIMING" val="|4.6|2.6|1.6|2.4|5.1|0.5|16.6|4.5|5.1|2.3|2.2|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g50vq1m">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3943</TotalTime>
  <Words>989</Words>
  <Application>Microsoft Office PowerPoint</Application>
  <PresentationFormat>全屏显示(4:3)</PresentationFormat>
  <Paragraphs>171</Paragraphs>
  <Slides>22</Slides>
  <Notes>19</Notes>
  <HiddenSlides>0</HiddenSlides>
  <MMClips>19</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22</vt:i4>
      </vt:variant>
    </vt:vector>
  </HeadingPairs>
  <TitlesOfParts>
    <vt:vector size="35" baseType="lpstr">
      <vt:lpstr>仿宋</vt:lpstr>
      <vt:lpstr>华文仿宋</vt:lpstr>
      <vt:lpstr>华文隶书</vt:lpstr>
      <vt:lpstr>隶书</vt:lpstr>
      <vt:lpstr>宋体</vt:lpstr>
      <vt:lpstr>Microsoft YaHei</vt:lpstr>
      <vt:lpstr>Microsoft YaHei</vt:lpstr>
      <vt:lpstr>Arial</vt:lpstr>
      <vt:lpstr>Calibri</vt:lpstr>
      <vt:lpstr>Wingdings</vt:lpstr>
      <vt:lpstr>Office 主题​​</vt:lpstr>
      <vt:lpstr>1_Office 主题​​</vt:lpstr>
      <vt:lpstr>Office 主题</vt:lpstr>
      <vt:lpstr>PowerPoint 演示文稿</vt:lpstr>
      <vt:lpstr>本课程由</vt:lpstr>
      <vt:lpstr>李  超 • 简介</vt:lpstr>
      <vt:lpstr>目  录</vt:lpstr>
      <vt:lpstr>目  录</vt:lpstr>
      <vt:lpstr>CKD的支持治疗体系</vt:lpstr>
      <vt:lpstr>肾脏支持治疗</vt:lpstr>
      <vt:lpstr>肾脏支持治疗</vt:lpstr>
      <vt:lpstr>目  录</vt:lpstr>
      <vt:lpstr>对于透析患者什么是重要的？</vt:lpstr>
      <vt:lpstr>  症状评估工具</vt:lpstr>
      <vt:lpstr> 症状评估工具-ESAS-r:Renal</vt:lpstr>
      <vt:lpstr> 症状评估工具  POS:Renal</vt:lpstr>
      <vt:lpstr>透析患者常见症状调查</vt:lpstr>
      <vt:lpstr>透析患者症状与生活质量负相关</vt:lpstr>
      <vt:lpstr>ESRD常见症状的影响</vt:lpstr>
      <vt:lpstr>ESRD常见症状的影响</vt:lpstr>
      <vt:lpstr>目  录</vt:lpstr>
      <vt:lpstr>ESRD常见症状的治疗</vt:lpstr>
      <vt:lpstr>ESRD常见症状的治疗</vt:lpstr>
      <vt:lpstr>小  结</vt:lpstr>
      <vt:lpstr>感  谢  观  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请您输入标题</dc:title>
  <dc:creator>lenovo</dc:creator>
  <cp:lastModifiedBy>zhou xiaomo</cp:lastModifiedBy>
  <cp:revision>178</cp:revision>
  <dcterms:created xsi:type="dcterms:W3CDTF">2011-03-30T22:55:45Z</dcterms:created>
  <dcterms:modified xsi:type="dcterms:W3CDTF">2020-05-06T06:15:15Z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2052-1.0.0.1304</vt:lpwstr>
  </property>
</Properties>
</file>