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8" r:id="rId3"/>
  </p:sldMasterIdLst>
  <p:notesMasterIdLst>
    <p:notesMasterId r:id="rId22"/>
  </p:notesMasterIdLst>
  <p:sldIdLst>
    <p:sldId id="268" r:id="rId4"/>
    <p:sldId id="267" r:id="rId5"/>
    <p:sldId id="273" r:id="rId6"/>
    <p:sldId id="288" r:id="rId7"/>
    <p:sldId id="282" r:id="rId8"/>
    <p:sldId id="287" r:id="rId9"/>
    <p:sldId id="298" r:id="rId10"/>
    <p:sldId id="274" r:id="rId11"/>
    <p:sldId id="296" r:id="rId12"/>
    <p:sldId id="295" r:id="rId13"/>
    <p:sldId id="301" r:id="rId14"/>
    <p:sldId id="300" r:id="rId15"/>
    <p:sldId id="443" r:id="rId16"/>
    <p:sldId id="365" r:id="rId17"/>
    <p:sldId id="580" r:id="rId18"/>
    <p:sldId id="299" r:id="rId19"/>
    <p:sldId id="444" r:id="rId20"/>
    <p:sldId id="271" r:id="rId21"/>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8DC3"/>
    <a:srgbClr val="FFB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660" autoAdjust="0"/>
  </p:normalViewPr>
  <p:slideViewPr>
    <p:cSldViewPr>
      <p:cViewPr>
        <p:scale>
          <a:sx n="63" d="100"/>
          <a:sy n="63" d="100"/>
        </p:scale>
        <p:origin x="142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D99C5-4533-4707-93FC-305E2F625FF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zh-CN" altLang="en-US"/>
        </a:p>
      </dgm:t>
    </dgm:pt>
    <dgm:pt modelId="{BA151330-EC58-4C02-9D3F-A36A0B6BE460}">
      <dgm:prSet phldrT="[文本]" custT="1"/>
      <dgm:spPr/>
      <dgm:t>
        <a:bodyPr/>
        <a:lstStyle/>
        <a:p>
          <a:r>
            <a:rPr lang="zh-CN" altLang="en-US" sz="3200" b="1" dirty="0">
              <a:solidFill>
                <a:schemeClr val="bg1"/>
              </a:solidFill>
              <a:latin typeface="微软雅黑" pitchFamily="34" charset="-122"/>
              <a:ea typeface="微软雅黑" pitchFamily="34" charset="-122"/>
            </a:rPr>
            <a:t>“悟生”</a:t>
          </a:r>
          <a:endParaRPr lang="en-US" altLang="zh-CN" sz="3200" b="1" dirty="0">
            <a:solidFill>
              <a:schemeClr val="bg1"/>
            </a:solidFill>
            <a:latin typeface="微软雅黑" pitchFamily="34" charset="-122"/>
            <a:ea typeface="微软雅黑" pitchFamily="34" charset="-122"/>
          </a:endParaRPr>
        </a:p>
        <a:p>
          <a:r>
            <a:rPr lang="zh-CN" altLang="en-US" sz="3200" b="1" dirty="0">
              <a:solidFill>
                <a:schemeClr val="bg1"/>
              </a:solidFill>
              <a:latin typeface="微软雅黑" pitchFamily="34" charset="-122"/>
              <a:ea typeface="微软雅黑" pitchFamily="34" charset="-122"/>
            </a:rPr>
            <a:t>“了死”</a:t>
          </a:r>
        </a:p>
      </dgm:t>
    </dgm:pt>
    <dgm:pt modelId="{855556AA-AAFC-44B0-A30C-D70CE256C2E8}" type="parTrans" cxnId="{5E3BB6AF-8613-4B89-8F64-5721526464FE}">
      <dgm:prSet/>
      <dgm:spPr/>
      <dgm:t>
        <a:bodyPr/>
        <a:lstStyle/>
        <a:p>
          <a:endParaRPr lang="zh-CN" altLang="en-US"/>
        </a:p>
      </dgm:t>
    </dgm:pt>
    <dgm:pt modelId="{CA7F8FB0-0FD5-4E42-AACF-0AF5B73F9068}" type="sibTrans" cxnId="{5E3BB6AF-8613-4B89-8F64-5721526464FE}">
      <dgm:prSet/>
      <dgm:spPr/>
      <dgm:t>
        <a:bodyPr/>
        <a:lstStyle/>
        <a:p>
          <a:endParaRPr lang="zh-CN" altLang="en-US"/>
        </a:p>
      </dgm:t>
    </dgm:pt>
    <dgm:pt modelId="{1ED30CBB-F0AA-4896-A61E-52E16371C4EF}">
      <dgm:prSet phldrT="[文本]" custT="1"/>
      <dgm:spPr>
        <a:solidFill>
          <a:srgbClr val="618DC3"/>
        </a:solidFill>
      </dgm:spPr>
      <dgm:t>
        <a:bodyPr/>
        <a:lstStyle/>
        <a:p>
          <a:r>
            <a:rPr lang="zh-CN" altLang="en-US" sz="4400" b="1" dirty="0">
              <a:solidFill>
                <a:schemeClr val="bg1"/>
              </a:solidFill>
              <a:latin typeface="微软雅黑" panose="020B0503020204020204" pitchFamily="34" charset="-122"/>
              <a:ea typeface="微软雅黑" panose="020B0503020204020204" pitchFamily="34" charset="-122"/>
            </a:rPr>
            <a:t>基督教</a:t>
          </a:r>
        </a:p>
      </dgm:t>
    </dgm:pt>
    <dgm:pt modelId="{4D9E95AD-3F7D-4F6E-9359-75FF6F9A1666}" type="parTrans" cxnId="{E8463757-6173-4C62-9728-AB0FE001A989}">
      <dgm:prSet/>
      <dgm:spPr/>
      <dgm:t>
        <a:bodyPr/>
        <a:lstStyle/>
        <a:p>
          <a:endParaRPr lang="zh-CN" altLang="en-US"/>
        </a:p>
      </dgm:t>
    </dgm:pt>
    <dgm:pt modelId="{80B4852A-A19B-44CC-B01B-E5596591900E}" type="sibTrans" cxnId="{E8463757-6173-4C62-9728-AB0FE001A989}">
      <dgm:prSet/>
      <dgm:spPr/>
      <dgm:t>
        <a:bodyPr/>
        <a:lstStyle/>
        <a:p>
          <a:endParaRPr lang="zh-CN" altLang="en-US"/>
        </a:p>
      </dgm:t>
    </dgm:pt>
    <dgm:pt modelId="{0CD19879-CBA3-438E-85EE-F0A46204A3A6}">
      <dgm:prSet phldrT="[文本]" custT="1"/>
      <dgm:spPr>
        <a:solidFill>
          <a:srgbClr val="618DC3"/>
        </a:solidFill>
        <a:ln>
          <a:solidFill>
            <a:schemeClr val="bg1">
              <a:lumMod val="95000"/>
            </a:schemeClr>
          </a:solidFill>
        </a:ln>
      </dgm:spPr>
      <dgm:t>
        <a:bodyPr/>
        <a:lstStyle/>
        <a:p>
          <a:r>
            <a:rPr lang="zh-CN" altLang="en-US" sz="4400" b="1" dirty="0">
              <a:solidFill>
                <a:schemeClr val="bg1"/>
              </a:solidFill>
              <a:latin typeface="微软雅黑" panose="020B0503020204020204" pitchFamily="34" charset="-122"/>
              <a:ea typeface="微软雅黑" panose="020B0503020204020204" pitchFamily="34" charset="-122"/>
            </a:rPr>
            <a:t>伊斯兰教</a:t>
          </a:r>
        </a:p>
      </dgm:t>
    </dgm:pt>
    <dgm:pt modelId="{BA9286CF-B588-4EDB-A9A8-62895A68BD13}" type="parTrans" cxnId="{5FB34989-E330-4396-9162-A9C7CBE11169}">
      <dgm:prSet/>
      <dgm:spPr/>
      <dgm:t>
        <a:bodyPr/>
        <a:lstStyle/>
        <a:p>
          <a:endParaRPr lang="zh-CN" altLang="en-US"/>
        </a:p>
      </dgm:t>
    </dgm:pt>
    <dgm:pt modelId="{2546983D-03A0-4B1F-9764-F1352A6BBC6B}" type="sibTrans" cxnId="{5FB34989-E330-4396-9162-A9C7CBE11169}">
      <dgm:prSet/>
      <dgm:spPr/>
      <dgm:t>
        <a:bodyPr/>
        <a:lstStyle/>
        <a:p>
          <a:endParaRPr lang="zh-CN" altLang="en-US"/>
        </a:p>
      </dgm:t>
    </dgm:pt>
    <dgm:pt modelId="{383BFF21-B77C-48E4-9DF0-0C59A3821222}">
      <dgm:prSet phldrT="[文本]" custT="1"/>
      <dgm:spPr>
        <a:solidFill>
          <a:schemeClr val="accent1">
            <a:lumMod val="75000"/>
          </a:schemeClr>
        </a:solidFill>
      </dgm:spPr>
      <dgm:t>
        <a:bodyPr/>
        <a:lstStyle/>
        <a:p>
          <a:r>
            <a:rPr lang="zh-CN" altLang="en-US" sz="4400" b="1" dirty="0">
              <a:solidFill>
                <a:schemeClr val="bg1"/>
              </a:solidFill>
              <a:latin typeface="微软雅黑" panose="020B0503020204020204" pitchFamily="34" charset="-122"/>
              <a:ea typeface="微软雅黑" panose="020B0503020204020204" pitchFamily="34" charset="-122"/>
            </a:rPr>
            <a:t>佛教</a:t>
          </a:r>
        </a:p>
      </dgm:t>
    </dgm:pt>
    <dgm:pt modelId="{EF0E3017-EC2F-4142-9C81-B3BA742D768A}" type="parTrans" cxnId="{1CC01BC6-E38A-4DA0-BAB0-25044A1D2265}">
      <dgm:prSet/>
      <dgm:spPr/>
      <dgm:t>
        <a:bodyPr/>
        <a:lstStyle/>
        <a:p>
          <a:endParaRPr lang="zh-CN" altLang="en-US"/>
        </a:p>
      </dgm:t>
    </dgm:pt>
    <dgm:pt modelId="{908AF608-F0DF-42DD-9738-972B5603895B}" type="sibTrans" cxnId="{1CC01BC6-E38A-4DA0-BAB0-25044A1D2265}">
      <dgm:prSet/>
      <dgm:spPr/>
      <dgm:t>
        <a:bodyPr/>
        <a:lstStyle/>
        <a:p>
          <a:endParaRPr lang="zh-CN" altLang="en-US"/>
        </a:p>
      </dgm:t>
    </dgm:pt>
    <dgm:pt modelId="{CF7EED5D-B690-4D48-BCE8-9A599927D9B9}">
      <dgm:prSet phldrT="[文本]" custT="1"/>
      <dgm:spPr>
        <a:solidFill>
          <a:schemeClr val="accent1">
            <a:lumMod val="75000"/>
          </a:schemeClr>
        </a:solidFill>
        <a:ln>
          <a:solidFill>
            <a:schemeClr val="bg1">
              <a:lumMod val="95000"/>
            </a:schemeClr>
          </a:solidFill>
        </a:ln>
      </dgm:spPr>
      <dgm:t>
        <a:bodyPr/>
        <a:lstStyle/>
        <a:p>
          <a:r>
            <a:rPr lang="zh-CN" altLang="en-US" sz="4400" b="1" dirty="0">
              <a:solidFill>
                <a:schemeClr val="bg1"/>
              </a:solidFill>
              <a:latin typeface="微软雅黑" panose="020B0503020204020204" pitchFamily="34" charset="-122"/>
              <a:ea typeface="微软雅黑" panose="020B0503020204020204" pitchFamily="34" charset="-122"/>
            </a:rPr>
            <a:t>道教</a:t>
          </a:r>
        </a:p>
      </dgm:t>
    </dgm:pt>
    <dgm:pt modelId="{8DDF1F80-F3AA-425A-A516-D61578968B2B}" type="parTrans" cxnId="{60E6A76C-7149-4E5C-80BC-96EDE75613C0}">
      <dgm:prSet/>
      <dgm:spPr/>
      <dgm:t>
        <a:bodyPr/>
        <a:lstStyle/>
        <a:p>
          <a:endParaRPr lang="zh-CN" altLang="en-US"/>
        </a:p>
      </dgm:t>
    </dgm:pt>
    <dgm:pt modelId="{8F622608-F393-4AB6-914C-188EF81F054A}" type="sibTrans" cxnId="{60E6A76C-7149-4E5C-80BC-96EDE75613C0}">
      <dgm:prSet/>
      <dgm:spPr/>
      <dgm:t>
        <a:bodyPr/>
        <a:lstStyle/>
        <a:p>
          <a:endParaRPr lang="zh-CN" altLang="en-US"/>
        </a:p>
      </dgm:t>
    </dgm:pt>
    <dgm:pt modelId="{38F73BA2-FAB1-4518-B786-DFFEF1803085}" type="pres">
      <dgm:prSet presAssocID="{156D99C5-4533-4707-93FC-305E2F625FF4}" presName="diagram" presStyleCnt="0">
        <dgm:presLayoutVars>
          <dgm:chMax val="1"/>
          <dgm:dir/>
          <dgm:animLvl val="ctr"/>
          <dgm:resizeHandles val="exact"/>
        </dgm:presLayoutVars>
      </dgm:prSet>
      <dgm:spPr/>
    </dgm:pt>
    <dgm:pt modelId="{C578B16E-662E-4775-8B12-0F07A17BC0E1}" type="pres">
      <dgm:prSet presAssocID="{156D99C5-4533-4707-93FC-305E2F625FF4}" presName="matrix" presStyleCnt="0"/>
      <dgm:spPr/>
    </dgm:pt>
    <dgm:pt modelId="{7739D26E-16F1-4062-9125-52F9000175B2}" type="pres">
      <dgm:prSet presAssocID="{156D99C5-4533-4707-93FC-305E2F625FF4}" presName="tile1" presStyleLbl="node1" presStyleIdx="0" presStyleCnt="4"/>
      <dgm:spPr/>
    </dgm:pt>
    <dgm:pt modelId="{0F51EF19-FC5E-4526-968C-57C60FB3F64E}" type="pres">
      <dgm:prSet presAssocID="{156D99C5-4533-4707-93FC-305E2F625FF4}" presName="tile1text" presStyleLbl="node1" presStyleIdx="0" presStyleCnt="4">
        <dgm:presLayoutVars>
          <dgm:chMax val="0"/>
          <dgm:chPref val="0"/>
          <dgm:bulletEnabled val="1"/>
        </dgm:presLayoutVars>
      </dgm:prSet>
      <dgm:spPr/>
    </dgm:pt>
    <dgm:pt modelId="{407DD70B-056E-4991-9DB8-8F2D9234EDD3}" type="pres">
      <dgm:prSet presAssocID="{156D99C5-4533-4707-93FC-305E2F625FF4}" presName="tile2" presStyleLbl="node1" presStyleIdx="1" presStyleCnt="4" custLinFactNeighborX="159" custLinFactNeighborY="-2441"/>
      <dgm:spPr/>
    </dgm:pt>
    <dgm:pt modelId="{40CC5AEE-1E57-44C2-AED9-EC1FD9A6A8E1}" type="pres">
      <dgm:prSet presAssocID="{156D99C5-4533-4707-93FC-305E2F625FF4}" presName="tile2text" presStyleLbl="node1" presStyleIdx="1" presStyleCnt="4">
        <dgm:presLayoutVars>
          <dgm:chMax val="0"/>
          <dgm:chPref val="0"/>
          <dgm:bulletEnabled val="1"/>
        </dgm:presLayoutVars>
      </dgm:prSet>
      <dgm:spPr/>
    </dgm:pt>
    <dgm:pt modelId="{2F1E935D-E88D-4CA7-95BD-270F5F4825C7}" type="pres">
      <dgm:prSet presAssocID="{156D99C5-4533-4707-93FC-305E2F625FF4}" presName="tile3" presStyleLbl="node1" presStyleIdx="2" presStyleCnt="4"/>
      <dgm:spPr/>
    </dgm:pt>
    <dgm:pt modelId="{BB1B429C-F3BB-4516-89F8-E65097076716}" type="pres">
      <dgm:prSet presAssocID="{156D99C5-4533-4707-93FC-305E2F625FF4}" presName="tile3text" presStyleLbl="node1" presStyleIdx="2" presStyleCnt="4">
        <dgm:presLayoutVars>
          <dgm:chMax val="0"/>
          <dgm:chPref val="0"/>
          <dgm:bulletEnabled val="1"/>
        </dgm:presLayoutVars>
      </dgm:prSet>
      <dgm:spPr/>
    </dgm:pt>
    <dgm:pt modelId="{F0EAB40A-BBAA-4DF9-A093-CB5061CC4663}" type="pres">
      <dgm:prSet presAssocID="{156D99C5-4533-4707-93FC-305E2F625FF4}" presName="tile4" presStyleLbl="node1" presStyleIdx="3" presStyleCnt="4" custLinFactNeighborX="561" custLinFactNeighborY="1644"/>
      <dgm:spPr/>
    </dgm:pt>
    <dgm:pt modelId="{5B6EC2F1-3064-491D-96A2-551FB1B57F82}" type="pres">
      <dgm:prSet presAssocID="{156D99C5-4533-4707-93FC-305E2F625FF4}" presName="tile4text" presStyleLbl="node1" presStyleIdx="3" presStyleCnt="4">
        <dgm:presLayoutVars>
          <dgm:chMax val="0"/>
          <dgm:chPref val="0"/>
          <dgm:bulletEnabled val="1"/>
        </dgm:presLayoutVars>
      </dgm:prSet>
      <dgm:spPr/>
    </dgm:pt>
    <dgm:pt modelId="{A3DEBC10-5A00-43B3-A329-6149CC5D8E84}" type="pres">
      <dgm:prSet presAssocID="{156D99C5-4533-4707-93FC-305E2F625FF4}" presName="centerTile" presStyleLbl="fgShp" presStyleIdx="0" presStyleCnt="1" custScaleX="125194" custScaleY="183030">
        <dgm:presLayoutVars>
          <dgm:chMax val="0"/>
          <dgm:chPref val="0"/>
        </dgm:presLayoutVars>
      </dgm:prSet>
      <dgm:spPr/>
    </dgm:pt>
  </dgm:ptLst>
  <dgm:cxnLst>
    <dgm:cxn modelId="{82BE2C1D-6DBC-4957-96FF-E4386DB2D6D7}" type="presOf" srcId="{CF7EED5D-B690-4D48-BCE8-9A599927D9B9}" destId="{5B6EC2F1-3064-491D-96A2-551FB1B57F82}" srcOrd="1" destOrd="0" presId="urn:microsoft.com/office/officeart/2005/8/layout/matrix1"/>
    <dgm:cxn modelId="{C5E40726-A5BC-4EFC-BC8D-5A6D6F474CF9}" type="presOf" srcId="{BA151330-EC58-4C02-9D3F-A36A0B6BE460}" destId="{A3DEBC10-5A00-43B3-A329-6149CC5D8E84}" srcOrd="0" destOrd="0" presId="urn:microsoft.com/office/officeart/2005/8/layout/matrix1"/>
    <dgm:cxn modelId="{2F98B235-DC79-424B-8D88-75C69FF2A24B}" type="presOf" srcId="{383BFF21-B77C-48E4-9DF0-0C59A3821222}" destId="{2F1E935D-E88D-4CA7-95BD-270F5F4825C7}" srcOrd="0" destOrd="0" presId="urn:microsoft.com/office/officeart/2005/8/layout/matrix1"/>
    <dgm:cxn modelId="{2A56B537-FDD4-484F-BBD5-C8E6D91AA510}" type="presOf" srcId="{156D99C5-4533-4707-93FC-305E2F625FF4}" destId="{38F73BA2-FAB1-4518-B786-DFFEF1803085}" srcOrd="0" destOrd="0" presId="urn:microsoft.com/office/officeart/2005/8/layout/matrix1"/>
    <dgm:cxn modelId="{60E6A76C-7149-4E5C-80BC-96EDE75613C0}" srcId="{BA151330-EC58-4C02-9D3F-A36A0B6BE460}" destId="{CF7EED5D-B690-4D48-BCE8-9A599927D9B9}" srcOrd="3" destOrd="0" parTransId="{8DDF1F80-F3AA-425A-A516-D61578968B2B}" sibTransId="{8F622608-F393-4AB6-914C-188EF81F054A}"/>
    <dgm:cxn modelId="{E8463757-6173-4C62-9728-AB0FE001A989}" srcId="{BA151330-EC58-4C02-9D3F-A36A0B6BE460}" destId="{1ED30CBB-F0AA-4896-A61E-52E16371C4EF}" srcOrd="0" destOrd="0" parTransId="{4D9E95AD-3F7D-4F6E-9359-75FF6F9A1666}" sibTransId="{80B4852A-A19B-44CC-B01B-E5596591900E}"/>
    <dgm:cxn modelId="{5FB34989-E330-4396-9162-A9C7CBE11169}" srcId="{BA151330-EC58-4C02-9D3F-A36A0B6BE460}" destId="{0CD19879-CBA3-438E-85EE-F0A46204A3A6}" srcOrd="1" destOrd="0" parTransId="{BA9286CF-B588-4EDB-A9A8-62895A68BD13}" sibTransId="{2546983D-03A0-4B1F-9764-F1352A6BBC6B}"/>
    <dgm:cxn modelId="{136BA390-5367-406F-BAD0-BC8761E1C4D4}" type="presOf" srcId="{383BFF21-B77C-48E4-9DF0-0C59A3821222}" destId="{BB1B429C-F3BB-4516-89F8-E65097076716}" srcOrd="1" destOrd="0" presId="urn:microsoft.com/office/officeart/2005/8/layout/matrix1"/>
    <dgm:cxn modelId="{6A512891-699F-4A85-9F70-4D733B4868CB}" type="presOf" srcId="{0CD19879-CBA3-438E-85EE-F0A46204A3A6}" destId="{407DD70B-056E-4991-9DB8-8F2D9234EDD3}" srcOrd="0" destOrd="0" presId="urn:microsoft.com/office/officeart/2005/8/layout/matrix1"/>
    <dgm:cxn modelId="{7564DF9F-D0A6-455C-87D7-3602E8659FFF}" type="presOf" srcId="{0CD19879-CBA3-438E-85EE-F0A46204A3A6}" destId="{40CC5AEE-1E57-44C2-AED9-EC1FD9A6A8E1}" srcOrd="1" destOrd="0" presId="urn:microsoft.com/office/officeart/2005/8/layout/matrix1"/>
    <dgm:cxn modelId="{5E3BB6AF-8613-4B89-8F64-5721526464FE}" srcId="{156D99C5-4533-4707-93FC-305E2F625FF4}" destId="{BA151330-EC58-4C02-9D3F-A36A0B6BE460}" srcOrd="0" destOrd="0" parTransId="{855556AA-AAFC-44B0-A30C-D70CE256C2E8}" sibTransId="{CA7F8FB0-0FD5-4E42-AACF-0AF5B73F9068}"/>
    <dgm:cxn modelId="{BF4F70BB-AB4E-413F-9112-20D81108AD23}" type="presOf" srcId="{1ED30CBB-F0AA-4896-A61E-52E16371C4EF}" destId="{7739D26E-16F1-4062-9125-52F9000175B2}" srcOrd="0" destOrd="0" presId="urn:microsoft.com/office/officeart/2005/8/layout/matrix1"/>
    <dgm:cxn modelId="{7EBE8EBD-6FB2-44CB-9F48-A234E7780343}" type="presOf" srcId="{CF7EED5D-B690-4D48-BCE8-9A599927D9B9}" destId="{F0EAB40A-BBAA-4DF9-A093-CB5061CC4663}" srcOrd="0" destOrd="0" presId="urn:microsoft.com/office/officeart/2005/8/layout/matrix1"/>
    <dgm:cxn modelId="{1CC01BC6-E38A-4DA0-BAB0-25044A1D2265}" srcId="{BA151330-EC58-4C02-9D3F-A36A0B6BE460}" destId="{383BFF21-B77C-48E4-9DF0-0C59A3821222}" srcOrd="2" destOrd="0" parTransId="{EF0E3017-EC2F-4142-9C81-B3BA742D768A}" sibTransId="{908AF608-F0DF-42DD-9738-972B5603895B}"/>
    <dgm:cxn modelId="{612AF9D9-56BC-433A-9D86-C9B6663C739D}" type="presOf" srcId="{1ED30CBB-F0AA-4896-A61E-52E16371C4EF}" destId="{0F51EF19-FC5E-4526-968C-57C60FB3F64E}" srcOrd="1" destOrd="0" presId="urn:microsoft.com/office/officeart/2005/8/layout/matrix1"/>
    <dgm:cxn modelId="{5F711283-D48E-4A17-BC43-32B8B1EE84B5}" type="presParOf" srcId="{38F73BA2-FAB1-4518-B786-DFFEF1803085}" destId="{C578B16E-662E-4775-8B12-0F07A17BC0E1}" srcOrd="0" destOrd="0" presId="urn:microsoft.com/office/officeart/2005/8/layout/matrix1"/>
    <dgm:cxn modelId="{3F651A78-ACFF-46E2-99D9-67DC771E448D}" type="presParOf" srcId="{C578B16E-662E-4775-8B12-0F07A17BC0E1}" destId="{7739D26E-16F1-4062-9125-52F9000175B2}" srcOrd="0" destOrd="0" presId="urn:microsoft.com/office/officeart/2005/8/layout/matrix1"/>
    <dgm:cxn modelId="{6B719C46-7E7C-4118-8EDC-6C3FD883B8B5}" type="presParOf" srcId="{C578B16E-662E-4775-8B12-0F07A17BC0E1}" destId="{0F51EF19-FC5E-4526-968C-57C60FB3F64E}" srcOrd="1" destOrd="0" presId="urn:microsoft.com/office/officeart/2005/8/layout/matrix1"/>
    <dgm:cxn modelId="{A4C3E5FD-CC49-4BF7-9238-404E1942AA6C}" type="presParOf" srcId="{C578B16E-662E-4775-8B12-0F07A17BC0E1}" destId="{407DD70B-056E-4991-9DB8-8F2D9234EDD3}" srcOrd="2" destOrd="0" presId="urn:microsoft.com/office/officeart/2005/8/layout/matrix1"/>
    <dgm:cxn modelId="{2ACF3F13-9B08-4C55-A245-BF90CD268A06}" type="presParOf" srcId="{C578B16E-662E-4775-8B12-0F07A17BC0E1}" destId="{40CC5AEE-1E57-44C2-AED9-EC1FD9A6A8E1}" srcOrd="3" destOrd="0" presId="urn:microsoft.com/office/officeart/2005/8/layout/matrix1"/>
    <dgm:cxn modelId="{B7099FF7-84B8-4A48-9051-0BB5AF612C02}" type="presParOf" srcId="{C578B16E-662E-4775-8B12-0F07A17BC0E1}" destId="{2F1E935D-E88D-4CA7-95BD-270F5F4825C7}" srcOrd="4" destOrd="0" presId="urn:microsoft.com/office/officeart/2005/8/layout/matrix1"/>
    <dgm:cxn modelId="{873F5E9A-8466-4DD5-B991-4BDCE1B26C61}" type="presParOf" srcId="{C578B16E-662E-4775-8B12-0F07A17BC0E1}" destId="{BB1B429C-F3BB-4516-89F8-E65097076716}" srcOrd="5" destOrd="0" presId="urn:microsoft.com/office/officeart/2005/8/layout/matrix1"/>
    <dgm:cxn modelId="{F688476E-C4DB-4D59-9060-4AB93F3124A6}" type="presParOf" srcId="{C578B16E-662E-4775-8B12-0F07A17BC0E1}" destId="{F0EAB40A-BBAA-4DF9-A093-CB5061CC4663}" srcOrd="6" destOrd="0" presId="urn:microsoft.com/office/officeart/2005/8/layout/matrix1"/>
    <dgm:cxn modelId="{5802F4D5-57D1-418D-B4DF-59206C9DA31A}" type="presParOf" srcId="{C578B16E-662E-4775-8B12-0F07A17BC0E1}" destId="{5B6EC2F1-3064-491D-96A2-551FB1B57F82}" srcOrd="7" destOrd="0" presId="urn:microsoft.com/office/officeart/2005/8/layout/matrix1"/>
    <dgm:cxn modelId="{C9B4ECBF-9B7B-4578-BA42-D1DAD2B9CE44}" type="presParOf" srcId="{38F73BA2-FAB1-4518-B786-DFFEF1803085}" destId="{A3DEBC10-5A00-43B3-A329-6149CC5D8E84}"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9D26E-16F1-4062-9125-52F9000175B2}">
      <dsp:nvSpPr>
        <dsp:cNvPr id="0" name=""/>
        <dsp:cNvSpPr/>
      </dsp:nvSpPr>
      <dsp:spPr>
        <a:xfrm rot="16200000">
          <a:off x="738081" y="-738081"/>
          <a:ext cx="1620180" cy="3096344"/>
        </a:xfrm>
        <a:prstGeom prst="round1Rect">
          <a:avLst/>
        </a:prstGeom>
        <a:solidFill>
          <a:srgbClr val="618DC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基督教</a:t>
          </a:r>
        </a:p>
      </dsp:txBody>
      <dsp:txXfrm rot="5400000">
        <a:off x="0" y="0"/>
        <a:ext cx="3096344" cy="1215135"/>
      </dsp:txXfrm>
    </dsp:sp>
    <dsp:sp modelId="{407DD70B-056E-4991-9DB8-8F2D9234EDD3}">
      <dsp:nvSpPr>
        <dsp:cNvPr id="0" name=""/>
        <dsp:cNvSpPr/>
      </dsp:nvSpPr>
      <dsp:spPr>
        <a:xfrm>
          <a:off x="3096344" y="0"/>
          <a:ext cx="3096344" cy="1620180"/>
        </a:xfrm>
        <a:prstGeom prst="round1Rect">
          <a:avLst/>
        </a:prstGeom>
        <a:solidFill>
          <a:srgbClr val="618DC3"/>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伊斯兰教</a:t>
          </a:r>
        </a:p>
      </dsp:txBody>
      <dsp:txXfrm>
        <a:off x="3096344" y="0"/>
        <a:ext cx="3096344" cy="1215135"/>
      </dsp:txXfrm>
    </dsp:sp>
    <dsp:sp modelId="{2F1E935D-E88D-4CA7-95BD-270F5F4825C7}">
      <dsp:nvSpPr>
        <dsp:cNvPr id="0" name=""/>
        <dsp:cNvSpPr/>
      </dsp:nvSpPr>
      <dsp:spPr>
        <a:xfrm rot="10800000">
          <a:off x="0" y="1620180"/>
          <a:ext cx="3096344" cy="1620180"/>
        </a:xfrm>
        <a:prstGeom prst="round1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佛教</a:t>
          </a:r>
        </a:p>
      </dsp:txBody>
      <dsp:txXfrm rot="10800000">
        <a:off x="0" y="2025225"/>
        <a:ext cx="3096344" cy="1215135"/>
      </dsp:txXfrm>
    </dsp:sp>
    <dsp:sp modelId="{F0EAB40A-BBAA-4DF9-A093-CB5061CC4663}">
      <dsp:nvSpPr>
        <dsp:cNvPr id="0" name=""/>
        <dsp:cNvSpPr/>
      </dsp:nvSpPr>
      <dsp:spPr>
        <a:xfrm rot="5400000">
          <a:off x="3834426" y="882098"/>
          <a:ext cx="1620180" cy="3096344"/>
        </a:xfrm>
        <a:prstGeom prst="round1Rect">
          <a:avLst/>
        </a:prstGeom>
        <a:solidFill>
          <a:schemeClr val="accent1">
            <a:lumMod val="7500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zh-CN" altLang="en-US" sz="4400" b="1" kern="1200" dirty="0">
              <a:solidFill>
                <a:schemeClr val="bg1"/>
              </a:solidFill>
              <a:latin typeface="微软雅黑" panose="020B0503020204020204" pitchFamily="34" charset="-122"/>
              <a:ea typeface="微软雅黑" panose="020B0503020204020204" pitchFamily="34" charset="-122"/>
            </a:rPr>
            <a:t>道教</a:t>
          </a:r>
        </a:p>
      </dsp:txBody>
      <dsp:txXfrm rot="-5400000">
        <a:off x="3096344" y="2025224"/>
        <a:ext cx="3096344" cy="1215135"/>
      </dsp:txXfrm>
    </dsp:sp>
    <dsp:sp modelId="{A3DEBC10-5A00-43B3-A329-6149CC5D8E84}">
      <dsp:nvSpPr>
        <dsp:cNvPr id="0" name=""/>
        <dsp:cNvSpPr/>
      </dsp:nvSpPr>
      <dsp:spPr>
        <a:xfrm>
          <a:off x="1933412" y="878826"/>
          <a:ext cx="2325862" cy="1482707"/>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CN" altLang="en-US" sz="3200" b="1" kern="1200" dirty="0">
              <a:solidFill>
                <a:schemeClr val="bg1"/>
              </a:solidFill>
              <a:latin typeface="微软雅黑" pitchFamily="34" charset="-122"/>
              <a:ea typeface="微软雅黑" pitchFamily="34" charset="-122"/>
            </a:rPr>
            <a:t>“悟生”</a:t>
          </a:r>
          <a:endParaRPr lang="en-US" altLang="zh-CN" sz="3200" b="1" kern="1200" dirty="0">
            <a:solidFill>
              <a:schemeClr val="bg1"/>
            </a:solidFill>
            <a:latin typeface="微软雅黑" pitchFamily="34" charset="-122"/>
            <a:ea typeface="微软雅黑" pitchFamily="34" charset="-122"/>
          </a:endParaRPr>
        </a:p>
        <a:p>
          <a:pPr marL="0" lvl="0" indent="0" algn="ctr" defTabSz="1422400">
            <a:lnSpc>
              <a:spcPct val="90000"/>
            </a:lnSpc>
            <a:spcBef>
              <a:spcPct val="0"/>
            </a:spcBef>
            <a:spcAft>
              <a:spcPct val="35000"/>
            </a:spcAft>
            <a:buNone/>
          </a:pPr>
          <a:r>
            <a:rPr lang="zh-CN" altLang="en-US" sz="3200" b="1" kern="1200" dirty="0">
              <a:solidFill>
                <a:schemeClr val="bg1"/>
              </a:solidFill>
              <a:latin typeface="微软雅黑" pitchFamily="34" charset="-122"/>
              <a:ea typeface="微软雅黑" pitchFamily="34" charset="-122"/>
            </a:rPr>
            <a:t>“了死”</a:t>
          </a:r>
        </a:p>
      </dsp:txBody>
      <dsp:txXfrm>
        <a:off x="2005792" y="951206"/>
        <a:ext cx="2181102" cy="133794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90204" pitchFamily="34" charset="0"/>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90204" pitchFamily="34" charset="0"/>
              </a:defRPr>
            </a:lvl1pPr>
          </a:lstStyle>
          <a:p>
            <a:pPr>
              <a:defRPr/>
            </a:pPr>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90204" pitchFamily="34" charset="0"/>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buFont typeface="Arial" pitchFamily="34" charset="0"/>
              <a:buNone/>
              <a:defRPr sz="1200" noProof="1"/>
            </a:lvl1pPr>
          </a:lstStyle>
          <a:p>
            <a:pPr>
              <a:defRPr/>
            </a:pPr>
            <a:fld id="{11A1BABE-E2E4-48BA-9774-9FD6783DBCF8}" type="slidenum">
              <a:rPr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53BAD-55D1-47CD-AB18-C04AB46FE84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p:spPr>
      </p:sp>
      <p:sp>
        <p:nvSpPr>
          <p:cNvPr id="19459"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19460" name="灯片编号占位符 3"/>
          <p:cNvSpPr>
            <a:spLocks noGrp="1"/>
          </p:cNvSpPr>
          <p:nvPr>
            <p:ph type="sldNum" sz="quarter" idx="5"/>
          </p:nvPr>
        </p:nvSpPr>
        <p:spPr bwMode="auto">
          <a:noFill/>
          <a:ln>
            <a:miter lim="800000"/>
            <a:headEnd/>
            <a:tailEnd/>
          </a:ln>
        </p:spPr>
        <p:txBody>
          <a:bodyPr/>
          <a:lstStyle/>
          <a:p>
            <a:fld id="{88985168-0EE5-469C-AA59-0B9CE4EB5612}" type="slidenum">
              <a:rPr altLang="zh-CN" smtClean="0"/>
              <a:pPr/>
              <a:t>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ChangeArrowheads="1" noTextEdit="1"/>
          </p:cNvSpPr>
          <p:nvPr>
            <p:ph type="sldImg"/>
          </p:nvPr>
        </p:nvSpPr>
        <p:spPr bwMode="auto">
          <a:noFill/>
          <a:ln>
            <a:solidFill>
              <a:srgbClr val="000000"/>
            </a:solidFill>
            <a:miter lim="800000"/>
            <a:headEnd/>
            <a:tailEnd/>
          </a:ln>
        </p:spPr>
      </p:sp>
      <p:sp>
        <p:nvSpPr>
          <p:cNvPr id="20483" name="备注占位符 2"/>
          <p:cNvSpPr>
            <a:spLocks noGrp="1"/>
          </p:cNvSpPr>
          <p:nvPr>
            <p:ph type="body" idx="1"/>
          </p:nvPr>
        </p:nvSpPr>
        <p:spPr bwMode="auto">
          <a:noFill/>
        </p:spPr>
        <p:txBody>
          <a:bodyPr wrap="square" numCol="1" anchor="t" anchorCtr="0" compatLnSpc="1">
            <a:prstTxWarp prst="textNoShape">
              <a:avLst/>
            </a:prstTxWarp>
          </a:bodyPr>
          <a:lstStyle/>
          <a:p>
            <a:r>
              <a:rPr lang="zh-CN" altLang="zh-CN">
                <a:latin typeface="微软雅黑" pitchFamily="34" charset="-122"/>
                <a:ea typeface="微软雅黑" pitchFamily="34" charset="-122"/>
              </a:rPr>
              <a:t>宗教，无论是佛教、道教，还是基督教和伊斯兰教，从本质上而言，皆是一种悟“生”了“死”之学各宗教都有对死亡奥秘的深入诠释，对死后世界的详尽描述</a:t>
            </a:r>
            <a:endParaRPr lang="en-US" altLang="zh-CN">
              <a:latin typeface="微软雅黑" pitchFamily="34" charset="-122"/>
              <a:ea typeface="微软雅黑" pitchFamily="34" charset="-122"/>
            </a:endParaRPr>
          </a:p>
          <a:p>
            <a:endParaRPr lang="en-US" altLang="zh-CN">
              <a:latin typeface="微软雅黑" pitchFamily="34" charset="-122"/>
              <a:ea typeface="微软雅黑" pitchFamily="34" charset="-122"/>
            </a:endParaRPr>
          </a:p>
          <a:p>
            <a:endParaRPr lang="zh-CN" altLang="en-US"/>
          </a:p>
        </p:txBody>
      </p:sp>
      <p:sp>
        <p:nvSpPr>
          <p:cNvPr id="20484" name="灯片编号占位符 3"/>
          <p:cNvSpPr>
            <a:spLocks noGrp="1"/>
          </p:cNvSpPr>
          <p:nvPr>
            <p:ph type="sldNum" sz="quarter" idx="5"/>
          </p:nvPr>
        </p:nvSpPr>
        <p:spPr bwMode="auto">
          <a:noFill/>
          <a:ln>
            <a:miter lim="800000"/>
            <a:headEnd/>
            <a:tailEnd/>
          </a:ln>
        </p:spPr>
        <p:txBody>
          <a:bodyPr/>
          <a:lstStyle/>
          <a:p>
            <a:pPr eaLnBrk="0" hangingPunct="0">
              <a:buFontTx/>
              <a:buNone/>
            </a:pPr>
            <a:fld id="{5629229D-0F8E-4169-AB62-DB4435C5AD9D}" type="slidenum">
              <a:rPr altLang="en-US" smtClean="0"/>
              <a:pPr eaLnBrk="0" hangingPunct="0">
                <a:buFontTx/>
                <a:buNone/>
              </a:pPr>
              <a:t>8</a:t>
            </a:fld>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1A1BABE-E2E4-48BA-9774-9FD6783DBCF8}" type="slidenum">
              <a:rPr lang="en-US" altLang="zh-CN" smtClean="0"/>
              <a:pPr>
                <a:defRPr/>
              </a:pPr>
              <a:t>13</a:t>
            </a:fld>
            <a:endParaRPr lang="zh-CN" altLang="en-US"/>
          </a:p>
        </p:txBody>
      </p:sp>
    </p:spTree>
    <p:extLst>
      <p:ext uri="{BB962C8B-B14F-4D97-AF65-F5344CB8AC3E}">
        <p14:creationId xmlns:p14="http://schemas.microsoft.com/office/powerpoint/2010/main" val="630072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headEnd/>
            <a:tailEnd/>
          </a:ln>
        </p:spPr>
      </p:sp>
      <p:sp>
        <p:nvSpPr>
          <p:cNvPr id="2150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21508" name="灯片编号占位符 3"/>
          <p:cNvSpPr>
            <a:spLocks noGrp="1"/>
          </p:cNvSpPr>
          <p:nvPr>
            <p:ph type="sldNum" sz="quarter" idx="5"/>
          </p:nvPr>
        </p:nvSpPr>
        <p:spPr bwMode="auto">
          <a:noFill/>
          <a:ln>
            <a:miter lim="800000"/>
            <a:headEnd/>
            <a:tailEnd/>
          </a:ln>
        </p:spPr>
        <p:txBody>
          <a:bodyPr/>
          <a:lstStyle/>
          <a:p>
            <a:fld id="{4FC979EB-688D-4828-BE4B-FC6A884036D8}" type="slidenum">
              <a:rPr altLang="zh-CN" smtClean="0"/>
              <a:pPr/>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AB870E0-F97A-49F2-BDA7-8639A82868E6}" type="slidenum">
              <a:rPr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ED343C4-27EA-4E9C-A907-82C255A5D140}" type="slidenum">
              <a:rPr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C7159C6-30C9-407B-872D-7740E8E340FB}" type="slidenum">
              <a:rPr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7" name="标题 6"/>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9790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a:xfrm>
            <a:off x="5429256" y="5786454"/>
            <a:ext cx="2133600" cy="365125"/>
          </a:xfrm>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EA5B65-9A45-40ED-AC62-C5A7B49BA359}"/>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8711243-2580-4B99-AC75-A564664764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C7E802-B55A-41DB-95B4-539FE9420CB3}"/>
              </a:ext>
            </a:extLst>
          </p:cNvPr>
          <p:cNvSpPr>
            <a:spLocks noGrp="1"/>
          </p:cNvSpPr>
          <p:nvPr>
            <p:ph type="sldNum" sz="quarter" idx="12"/>
          </p:nvPr>
        </p:nvSpPr>
        <p:spPr/>
        <p:txBody>
          <a:bodyPr/>
          <a:lstStyle>
            <a:lvl1pPr>
              <a:defRPr/>
            </a:lvl1pPr>
          </a:lstStyle>
          <a:p>
            <a:fld id="{5092BA9A-3E09-4DA5-B73E-AA9718CC186B}" type="slidenum">
              <a:rPr lang="zh-CN" altLang="en-US"/>
              <a:pPr/>
              <a:t>‹#›</a:t>
            </a:fld>
            <a:endParaRPr lang="zh-CN" altLang="en-US"/>
          </a:p>
        </p:txBody>
      </p:sp>
    </p:spTree>
    <p:extLst>
      <p:ext uri="{BB962C8B-B14F-4D97-AF65-F5344CB8AC3E}">
        <p14:creationId xmlns:p14="http://schemas.microsoft.com/office/powerpoint/2010/main" val="1030352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02C06F33-25C4-49B7-AE70-8AAB286E30A6}"/>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31C82C4-4ECB-461E-9AB3-E6DFD53C539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0AC66F-CD50-4875-8893-59CCEAB47A33}"/>
              </a:ext>
            </a:extLst>
          </p:cNvPr>
          <p:cNvSpPr>
            <a:spLocks noGrp="1"/>
          </p:cNvSpPr>
          <p:nvPr>
            <p:ph type="sldNum" sz="quarter" idx="12"/>
          </p:nvPr>
        </p:nvSpPr>
        <p:spPr/>
        <p:txBody>
          <a:bodyPr/>
          <a:lstStyle>
            <a:lvl1pPr>
              <a:defRPr/>
            </a:lvl1pPr>
          </a:lstStyle>
          <a:p>
            <a:fld id="{84793A44-1807-45B7-9B9E-126469E18371}" type="slidenum">
              <a:rPr lang="zh-CN" altLang="en-US"/>
              <a:pPr/>
              <a:t>‹#›</a:t>
            </a:fld>
            <a:endParaRPr lang="zh-CN" altLang="en-US"/>
          </a:p>
        </p:txBody>
      </p:sp>
    </p:spTree>
    <p:extLst>
      <p:ext uri="{BB962C8B-B14F-4D97-AF65-F5344CB8AC3E}">
        <p14:creationId xmlns:p14="http://schemas.microsoft.com/office/powerpoint/2010/main" val="87170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4050BD25-E243-4788-93B8-27FC93BA6D01}"/>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877397-DAFC-4A13-9CC9-380A0D98B83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1382-D671-4B7A-BC77-6C0B2A05E287}"/>
              </a:ext>
            </a:extLst>
          </p:cNvPr>
          <p:cNvSpPr>
            <a:spLocks noGrp="1"/>
          </p:cNvSpPr>
          <p:nvPr>
            <p:ph type="sldNum" sz="quarter" idx="12"/>
          </p:nvPr>
        </p:nvSpPr>
        <p:spPr/>
        <p:txBody>
          <a:bodyPr/>
          <a:lstStyle>
            <a:lvl1pPr>
              <a:defRPr/>
            </a:lvl1pPr>
          </a:lstStyle>
          <a:p>
            <a:fld id="{A3D830ED-80FE-4050-93C3-EE6F17CE1251}" type="slidenum">
              <a:rPr lang="zh-CN" altLang="en-US"/>
              <a:pPr/>
              <a:t>‹#›</a:t>
            </a:fld>
            <a:endParaRPr lang="zh-CN" altLang="en-US"/>
          </a:p>
        </p:txBody>
      </p:sp>
    </p:spTree>
    <p:extLst>
      <p:ext uri="{BB962C8B-B14F-4D97-AF65-F5344CB8AC3E}">
        <p14:creationId xmlns:p14="http://schemas.microsoft.com/office/powerpoint/2010/main" val="4209960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FE534562-3A4F-408C-9C16-877149FCED1A}"/>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BE6E952-8037-453C-A74F-BC8E7976322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4ECB4-8BE1-4B7C-B654-0D5540217004}"/>
              </a:ext>
            </a:extLst>
          </p:cNvPr>
          <p:cNvSpPr>
            <a:spLocks noGrp="1"/>
          </p:cNvSpPr>
          <p:nvPr>
            <p:ph type="sldNum" sz="quarter" idx="12"/>
          </p:nvPr>
        </p:nvSpPr>
        <p:spPr/>
        <p:txBody>
          <a:bodyPr/>
          <a:lstStyle>
            <a:lvl1pPr>
              <a:defRPr/>
            </a:lvl1pPr>
          </a:lstStyle>
          <a:p>
            <a:fld id="{DF819F7B-C40C-400C-8B12-2CC1D24F9DF8}" type="slidenum">
              <a:rPr lang="zh-CN" altLang="en-US"/>
              <a:pPr/>
              <a:t>‹#›</a:t>
            </a:fld>
            <a:endParaRPr lang="zh-CN" altLang="en-US"/>
          </a:p>
        </p:txBody>
      </p:sp>
    </p:spTree>
    <p:extLst>
      <p:ext uri="{BB962C8B-B14F-4D97-AF65-F5344CB8AC3E}">
        <p14:creationId xmlns:p14="http://schemas.microsoft.com/office/powerpoint/2010/main" val="3091478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87251E4A-187F-4903-A1C5-E4866A8BCB1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FF59608C-DE16-431E-A1EA-A2330E8E5998}"/>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8B5C3B5-6D7B-42C4-AEA8-85F0558D9D2C}"/>
              </a:ext>
            </a:extLst>
          </p:cNvPr>
          <p:cNvSpPr>
            <a:spLocks noGrp="1"/>
          </p:cNvSpPr>
          <p:nvPr>
            <p:ph type="sldNum" sz="quarter" idx="12"/>
          </p:nvPr>
        </p:nvSpPr>
        <p:spPr/>
        <p:txBody>
          <a:bodyPr/>
          <a:lstStyle>
            <a:lvl1pPr>
              <a:defRPr/>
            </a:lvl1pPr>
          </a:lstStyle>
          <a:p>
            <a:fld id="{35D017E5-75CB-47E5-A460-FDB1C8FF34BB}" type="slidenum">
              <a:rPr lang="zh-CN" altLang="en-US"/>
              <a:pPr/>
              <a:t>‹#›</a:t>
            </a:fld>
            <a:endParaRPr lang="zh-CN" altLang="en-US"/>
          </a:p>
        </p:txBody>
      </p:sp>
    </p:spTree>
    <p:extLst>
      <p:ext uri="{BB962C8B-B14F-4D97-AF65-F5344CB8AC3E}">
        <p14:creationId xmlns:p14="http://schemas.microsoft.com/office/powerpoint/2010/main" val="185754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E9CC145-14D6-4DFB-A36D-962A744352BF}" type="slidenum">
              <a:rPr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BDDB4F6-47AB-4459-AD53-895CDF8B3908}"/>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28DE1CD3-4839-45D5-AAD5-196D04C9B44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EEB8B88-0751-4BFE-9194-A0D7E3993F34}"/>
              </a:ext>
            </a:extLst>
          </p:cNvPr>
          <p:cNvSpPr>
            <a:spLocks noGrp="1"/>
          </p:cNvSpPr>
          <p:nvPr>
            <p:ph type="sldNum" sz="quarter" idx="12"/>
          </p:nvPr>
        </p:nvSpPr>
        <p:spPr/>
        <p:txBody>
          <a:bodyPr/>
          <a:lstStyle>
            <a:lvl1pPr>
              <a:defRPr/>
            </a:lvl1pPr>
          </a:lstStyle>
          <a:p>
            <a:fld id="{FF66C45D-D810-4047-AB60-3F0B9586003B}" type="slidenum">
              <a:rPr lang="zh-CN" altLang="en-US"/>
              <a:pPr/>
              <a:t>‹#›</a:t>
            </a:fld>
            <a:endParaRPr lang="zh-CN" altLang="en-US"/>
          </a:p>
        </p:txBody>
      </p:sp>
    </p:spTree>
    <p:extLst>
      <p:ext uri="{BB962C8B-B14F-4D97-AF65-F5344CB8AC3E}">
        <p14:creationId xmlns:p14="http://schemas.microsoft.com/office/powerpoint/2010/main" val="2958402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8E5BD1D5-D355-48D7-99F1-43BF8F18184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4439C70-0604-41AB-94BD-9ECEDD167FC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17B49F-2D38-4B6A-A0EC-A214F6045CFF}"/>
              </a:ext>
            </a:extLst>
          </p:cNvPr>
          <p:cNvSpPr>
            <a:spLocks noGrp="1"/>
          </p:cNvSpPr>
          <p:nvPr>
            <p:ph type="sldNum" sz="quarter" idx="12"/>
          </p:nvPr>
        </p:nvSpPr>
        <p:spPr/>
        <p:txBody>
          <a:bodyPr/>
          <a:lstStyle>
            <a:lvl1pPr>
              <a:defRPr/>
            </a:lvl1pPr>
          </a:lstStyle>
          <a:p>
            <a:fld id="{F7C48D48-EA98-4756-83B5-86137E2AE9B4}" type="slidenum">
              <a:rPr lang="zh-CN" altLang="en-US"/>
              <a:pPr/>
              <a:t>‹#›</a:t>
            </a:fld>
            <a:endParaRPr lang="zh-CN" altLang="en-US"/>
          </a:p>
        </p:txBody>
      </p:sp>
    </p:spTree>
    <p:extLst>
      <p:ext uri="{BB962C8B-B14F-4D97-AF65-F5344CB8AC3E}">
        <p14:creationId xmlns:p14="http://schemas.microsoft.com/office/powerpoint/2010/main" val="4052027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5C4F765-3A80-4F82-BEDF-7DEDF13BA5A4}"/>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2F5F6FA-ADDF-4351-9FBB-BDEC48CDAC1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BA70619-3696-4FD0-84F5-98F0ABD2BB70}"/>
              </a:ext>
            </a:extLst>
          </p:cNvPr>
          <p:cNvSpPr>
            <a:spLocks noGrp="1"/>
          </p:cNvSpPr>
          <p:nvPr>
            <p:ph type="sldNum" sz="quarter" idx="12"/>
          </p:nvPr>
        </p:nvSpPr>
        <p:spPr/>
        <p:txBody>
          <a:bodyPr/>
          <a:lstStyle>
            <a:lvl1pPr>
              <a:defRPr/>
            </a:lvl1pPr>
          </a:lstStyle>
          <a:p>
            <a:fld id="{E10882F8-8669-4717-A962-43F492ED3286}" type="slidenum">
              <a:rPr lang="zh-CN" altLang="en-US"/>
              <a:pPr/>
              <a:t>‹#›</a:t>
            </a:fld>
            <a:endParaRPr lang="zh-CN" altLang="en-US"/>
          </a:p>
        </p:txBody>
      </p:sp>
    </p:spTree>
    <p:extLst>
      <p:ext uri="{BB962C8B-B14F-4D97-AF65-F5344CB8AC3E}">
        <p14:creationId xmlns:p14="http://schemas.microsoft.com/office/powerpoint/2010/main" val="227967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13FBE136-D6AA-4359-B06C-6ADC25BE800B}"/>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9E44FC5-FE9E-42AF-BD36-3D50EE91BC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E9B042F-364F-4FAA-BD60-24F5A47DAFED}"/>
              </a:ext>
            </a:extLst>
          </p:cNvPr>
          <p:cNvSpPr>
            <a:spLocks noGrp="1"/>
          </p:cNvSpPr>
          <p:nvPr>
            <p:ph type="sldNum" sz="quarter" idx="12"/>
          </p:nvPr>
        </p:nvSpPr>
        <p:spPr/>
        <p:txBody>
          <a:bodyPr/>
          <a:lstStyle>
            <a:lvl1pPr>
              <a:defRPr/>
            </a:lvl1pPr>
          </a:lstStyle>
          <a:p>
            <a:fld id="{A87DD6E7-073B-4B8B-A85A-A74289E93098}" type="slidenum">
              <a:rPr lang="zh-CN" altLang="en-US"/>
              <a:pPr/>
              <a:t>‹#›</a:t>
            </a:fld>
            <a:endParaRPr lang="zh-CN" altLang="en-US"/>
          </a:p>
        </p:txBody>
      </p:sp>
    </p:spTree>
    <p:extLst>
      <p:ext uri="{BB962C8B-B14F-4D97-AF65-F5344CB8AC3E}">
        <p14:creationId xmlns:p14="http://schemas.microsoft.com/office/powerpoint/2010/main" val="2416932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0F59F0C7-9EC2-4EDF-A041-4D2733654E8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3A17079-A9D0-4D04-8C8F-7AC881CFF4A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9F1F42-B189-4F77-8ECC-8693EC4465BB}"/>
              </a:ext>
            </a:extLst>
          </p:cNvPr>
          <p:cNvSpPr>
            <a:spLocks noGrp="1"/>
          </p:cNvSpPr>
          <p:nvPr>
            <p:ph type="sldNum" sz="quarter" idx="12"/>
          </p:nvPr>
        </p:nvSpPr>
        <p:spPr/>
        <p:txBody>
          <a:bodyPr/>
          <a:lstStyle>
            <a:lvl1pPr>
              <a:defRPr/>
            </a:lvl1pPr>
          </a:lstStyle>
          <a:p>
            <a:fld id="{617D01F1-D623-42D7-9864-0D9761B82576}" type="slidenum">
              <a:rPr lang="zh-CN" altLang="en-US"/>
              <a:pPr/>
              <a:t>‹#›</a:t>
            </a:fld>
            <a:endParaRPr lang="zh-CN" altLang="en-US"/>
          </a:p>
        </p:txBody>
      </p:sp>
    </p:spTree>
    <p:extLst>
      <p:ext uri="{BB962C8B-B14F-4D97-AF65-F5344CB8AC3E}">
        <p14:creationId xmlns:p14="http://schemas.microsoft.com/office/powerpoint/2010/main" val="244937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450666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810537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567201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720068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4008461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EF7814F-C624-4538-9D2E-232D70182B3D}" type="slidenum">
              <a:rPr altLang="en-US"/>
              <a:pPr>
                <a:defRPr/>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969339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165269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364536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4047127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847488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2020/6/1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927623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2915910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1C7B6394-D34D-4960-842E-8AE3A6BABBF0}" type="slidenum">
              <a:rPr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38E0222-56AA-4AFD-861C-82D7A65AC092}" type="slidenum">
              <a:rPr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7C5B0EC-7E1A-43E0-AB14-923DA2AA7FEF}" type="slidenum">
              <a:rPr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0A3B0F9C-419B-4DE7-92C6-758ED124F81B}" type="slidenum">
              <a:rPr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7C7A255-CB9E-4390-82F3-6991ABF3CE26}" type="slidenum">
              <a:rPr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DC64A14-AB96-4152-9355-EF5AECA7DE15}" type="slidenum">
              <a:rPr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cxnSp>
        <p:nvCxnSpPr>
          <p:cNvPr id="7" name="直接连接符 6"/>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p:cNvSpPr>
            <a:spLocks noGrp="1" noChangeArrowheads="1"/>
          </p:cNvSpPr>
          <p:nvPr>
            <p:ph type="title" idx="4294967295"/>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p:cNvSpPr>
            <a:spLocks noGrp="1" noChangeArrowheads="1"/>
          </p:cNvSpPr>
          <p:nvPr>
            <p:ph type="body" idx="4294967295"/>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p:cNvPicPr>
            <a:picLocks noChangeAspect="1" noChangeArrowheads="1"/>
          </p:cNvPicPr>
          <p:nvPr userDrawn="1"/>
        </p:nvPicPr>
        <p:blipFill>
          <a:blip r:embed="rId13"/>
          <a:srcRect/>
          <a:stretch>
            <a:fillRect/>
          </a:stretch>
        </p:blipFill>
        <p:spPr bwMode="auto">
          <a:xfrm>
            <a:off x="7786688" y="6205538"/>
            <a:ext cx="1143000" cy="652462"/>
          </a:xfrm>
          <a:prstGeom prst="rect">
            <a:avLst/>
          </a:prstGeom>
          <a:noFill/>
          <a:ln w="9525">
            <a:noFill/>
            <a:miter lim="800000"/>
            <a:headEnd/>
            <a:tailEnd/>
          </a:ln>
        </p:spPr>
      </p:pic>
      <p:sp>
        <p:nvSpPr>
          <p:cNvPr id="22"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buFont typeface="Arial" pitchFamily="34" charset="0"/>
              <a:buNone/>
              <a:defRPr noProof="1"/>
            </a:lvl1pPr>
          </a:lstStyle>
          <a:p>
            <a:pPr>
              <a:defRPr/>
            </a:pPr>
            <a:fld id="{C9A8BB35-17AD-45F1-8D9F-2D5A3D97486D}" type="slidenum">
              <a:rPr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alphaModFix amt="20000"/>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05019F7D-370B-4EFB-8352-97DB7EFCCDC7}"/>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DA4F8485-347C-4B2D-9EF6-07A584A9CFD4}"/>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24CF32A7-EB42-4928-A863-9499A19792B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a:defRPr noProof="1" dirty="0">
                <a:latin typeface="Arial" panose="020B0604020202090204" pitchFamily="34" charset="0"/>
              </a:defRPr>
            </a:lvl1pPr>
          </a:lstStyle>
          <a:p>
            <a:fld id="{C5603A19-D2C0-4B06-A9F8-E9FCB7291C8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E0A9C-5508-4EC9-9C8D-BC89A02BC936}" type="datetimeFigureOut">
              <a:rPr lang="zh-CN" altLang="en-US" smtClean="0"/>
              <a:pPr/>
              <a:t>2020/6/1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6867561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4.jp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7.jp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6.jp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media13.m4a"/><Relationship Id="rId7" Type="http://schemas.openxmlformats.org/officeDocument/2006/relationships/image" Target="../media/image19.jpeg"/><Relationship Id="rId12" Type="http://schemas.openxmlformats.org/officeDocument/2006/relationships/image" Target="../media/image6.png"/><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notesSlide" Target="../notesSlides/notesSlide4.xml"/><Relationship Id="rId10" Type="http://schemas.openxmlformats.org/officeDocument/2006/relationships/image" Target="../media/image22.jpeg"/><Relationship Id="rId4" Type="http://schemas.openxmlformats.org/officeDocument/2006/relationships/slideLayout" Target="../slideLayouts/slideLayout7.xml"/><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7940" y="2004213"/>
            <a:ext cx="9136060" cy="1470025"/>
          </a:xfrm>
        </p:spPr>
        <p:txBody>
          <a:bodyPr/>
          <a:lstStyle/>
          <a:p>
            <a:pPr eaLnBrk="1" hangingPunct="1">
              <a:defRPr/>
            </a:pPr>
            <a:r>
              <a:rPr lang="zh-CN" altLang="en-US" sz="5400" dirty="0">
                <a:solidFill>
                  <a:schemeClr val="tx1">
                    <a:lumMod val="65000"/>
                    <a:lumOff val="35000"/>
                  </a:schemeClr>
                </a:solidFill>
                <a:latin typeface="华文隶书" pitchFamily="2" charset="-122"/>
                <a:ea typeface="华文隶书" pitchFamily="2" charset="-122"/>
              </a:rPr>
              <a:t>宗教与安宁缓和医疗</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285720" y="500042"/>
            <a:ext cx="48623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微课堂</a:t>
            </a:r>
          </a:p>
        </p:txBody>
      </p:sp>
      <p:pic>
        <p:nvPicPr>
          <p:cNvPr id="3080"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C109759-9B4B-40CC-AD72-568F6FA63AE4}"/>
              </a:ext>
            </a:extLst>
          </p:cNvPr>
          <p:cNvSpPr txBox="1"/>
          <p:nvPr/>
        </p:nvSpPr>
        <p:spPr>
          <a:xfrm>
            <a:off x="0" y="3639955"/>
            <a:ext cx="912812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主 讲   </a:t>
            </a:r>
            <a:r>
              <a:rPr kumimoji="0" lang="zh-CN" altLang="en-US" sz="4000" b="0" i="0" u="none" strike="noStrike" kern="1200" cap="none" spc="0" normalizeH="0" baseline="0" noProof="0" dirty="0">
                <a:ln>
                  <a:noFill/>
                </a:ln>
                <a:solidFill>
                  <a:prstClr val="black">
                    <a:lumMod val="65000"/>
                    <a:lumOff val="35000"/>
                  </a:prstClr>
                </a:solidFill>
                <a:effectLst/>
                <a:uLnTx/>
                <a:uFillTx/>
                <a:latin typeface="华文隶书" pitchFamily="2" charset="-122"/>
                <a:ea typeface="华文隶书" pitchFamily="2" charset="-122"/>
                <a:cs typeface="+mn-cs"/>
              </a:rPr>
              <a:t>李冬云</a:t>
            </a: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99974"/>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71413"/>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pic>
        <p:nvPicPr>
          <p:cNvPr id="13" name="音频 2">
            <a:hlinkClick r:id="" action="ppaction://media"/>
            <a:extLst>
              <a:ext uri="{FF2B5EF4-FFF2-40B4-BE49-F238E27FC236}">
                <a16:creationId xmlns:a16="http://schemas.microsoft.com/office/drawing/2014/main" id="{8C20BC8A-CCEC-4FAA-AD90-4CF582204D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90"/>
    </mc:Choice>
    <mc:Fallback xmlns="">
      <p:transition spd="slow" advTm="1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7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内容占位符 3"/>
          <p:cNvSpPr>
            <a:spLocks noGrp="1" noChangeArrowheads="1"/>
          </p:cNvSpPr>
          <p:nvPr>
            <p:ph idx="1"/>
          </p:nvPr>
        </p:nvSpPr>
        <p:spPr>
          <a:xfrm>
            <a:off x="395536" y="1389628"/>
            <a:ext cx="8613416" cy="1020891"/>
          </a:xfrm>
        </p:spPr>
        <p:txBody>
          <a:bodyPr/>
          <a:lstStyle/>
          <a:p>
            <a:pPr marL="353050" indent="-353050" eaLnBrk="1" hangingPunct="1">
              <a:lnSpc>
                <a:spcPct val="150000"/>
              </a:lnSpc>
              <a:buClr>
                <a:srgbClr val="002060"/>
              </a:buClr>
            </a:pPr>
            <a:r>
              <a:rPr lang="zh-CN" altLang="zh-CN" sz="2000" dirty="0">
                <a:solidFill>
                  <a:schemeClr val="tx1">
                    <a:lumMod val="65000"/>
                    <a:lumOff val="35000"/>
                  </a:schemeClr>
                </a:solidFill>
                <a:latin typeface="+mn-ea"/>
              </a:rPr>
              <a:t>道教：重视的是生命的延续，强调肉体与灵魂长生久存长生不老</a:t>
            </a:r>
            <a:endParaRPr lang="en-US" altLang="zh-CN" sz="2000" dirty="0">
              <a:solidFill>
                <a:schemeClr val="tx1">
                  <a:lumMod val="65000"/>
                  <a:lumOff val="35000"/>
                </a:schemeClr>
              </a:solidFill>
              <a:latin typeface="+mn-ea"/>
            </a:endParaRPr>
          </a:p>
          <a:p>
            <a:pPr lvl="1" eaLnBrk="1" hangingPunct="1">
              <a:lnSpc>
                <a:spcPct val="150000"/>
              </a:lnSpc>
              <a:buClr>
                <a:srgbClr val="002060"/>
              </a:buClr>
              <a:buSzPct val="80000"/>
              <a:buFont typeface="Wingdings" panose="05000000000000000000" pitchFamily="2" charset="2"/>
              <a:buChar char="ü"/>
              <a:defRPr/>
            </a:pPr>
            <a:r>
              <a:rPr lang="zh-CN" altLang="zh-CN" sz="1800" dirty="0">
                <a:solidFill>
                  <a:schemeClr val="tx1">
                    <a:lumMod val="65000"/>
                    <a:lumOff val="35000"/>
                  </a:schemeClr>
                </a:solidFill>
                <a:latin typeface="+mn-ea"/>
              </a:rPr>
              <a:t>神仙</a:t>
            </a:r>
            <a:endParaRPr lang="en-US" altLang="zh-CN" sz="1800" dirty="0">
              <a:solidFill>
                <a:schemeClr val="tx1">
                  <a:lumMod val="65000"/>
                  <a:lumOff val="35000"/>
                </a:schemeClr>
              </a:solidFill>
              <a:latin typeface="+mn-ea"/>
            </a:endParaRPr>
          </a:p>
          <a:p>
            <a:pPr lvl="1" eaLnBrk="1" hangingPunct="1">
              <a:lnSpc>
                <a:spcPct val="150000"/>
              </a:lnSpc>
              <a:buClr>
                <a:srgbClr val="002060"/>
              </a:buClr>
              <a:buSzPct val="80000"/>
              <a:buFont typeface="Wingdings" panose="05000000000000000000" pitchFamily="2" charset="2"/>
              <a:buChar char="ü"/>
              <a:defRPr/>
            </a:pPr>
            <a:r>
              <a:rPr lang="zh-CN" altLang="zh-CN" sz="1800" dirty="0">
                <a:solidFill>
                  <a:schemeClr val="tx1">
                    <a:lumMod val="65000"/>
                    <a:lumOff val="35000"/>
                  </a:schemeClr>
                </a:solidFill>
                <a:latin typeface="+mn-ea"/>
              </a:rPr>
              <a:t>鬼</a:t>
            </a:r>
            <a:endParaRPr lang="en-US" altLang="zh-CN" sz="1800" dirty="0">
              <a:solidFill>
                <a:schemeClr val="tx1">
                  <a:lumMod val="65000"/>
                  <a:lumOff val="35000"/>
                </a:schemeClr>
              </a:solidFill>
              <a:latin typeface="+mn-ea"/>
            </a:endParaRPr>
          </a:p>
        </p:txBody>
      </p:sp>
      <p:sp>
        <p:nvSpPr>
          <p:cNvPr id="9221" name="矩形 1"/>
          <p:cNvSpPr>
            <a:spLocks noChangeArrowheads="1"/>
          </p:cNvSpPr>
          <p:nvPr/>
        </p:nvSpPr>
        <p:spPr bwMode="auto">
          <a:xfrm>
            <a:off x="719931" y="443505"/>
            <a:ext cx="7704138" cy="584775"/>
          </a:xfrm>
          <a:prstGeom prst="rect">
            <a:avLst/>
          </a:prstGeom>
          <a:noFill/>
          <a:ln w="9525">
            <a:noFill/>
            <a:miter lim="800000"/>
            <a:headEnd/>
            <a:tailEnd/>
          </a:ln>
        </p:spPr>
        <p:txBody>
          <a:bodyPr>
            <a:spAutoFit/>
          </a:bodyPr>
          <a:lstStyle/>
          <a:p>
            <a:pPr algn="ctr" defTabSz="1217613"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道</a:t>
            </a:r>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教对死亡的认识</a:t>
            </a:r>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与道家不同</a:t>
            </a:r>
          </a:p>
        </p:txBody>
      </p:sp>
      <p:sp>
        <p:nvSpPr>
          <p:cNvPr id="9222" name="矩形 2"/>
          <p:cNvSpPr>
            <a:spLocks noChangeArrowheads="1"/>
          </p:cNvSpPr>
          <p:nvPr/>
        </p:nvSpPr>
        <p:spPr bwMode="auto">
          <a:xfrm>
            <a:off x="380216" y="3573016"/>
            <a:ext cx="8644056" cy="2117439"/>
          </a:xfrm>
          <a:prstGeom prst="rect">
            <a:avLst/>
          </a:prstGeom>
          <a:noFill/>
          <a:ln w="9525">
            <a:noFill/>
            <a:miter lim="800000"/>
            <a:headEnd/>
            <a:tailEnd/>
          </a:ln>
        </p:spPr>
        <p:txBody>
          <a:bodyPr wrap="square">
            <a:spAutoFit/>
          </a:bodyPr>
          <a:lstStyle/>
          <a:p>
            <a:pPr marL="353050" indent="-353050" eaLnBrk="1" hangingPunct="1">
              <a:lnSpc>
                <a:spcPct val="135000"/>
              </a:lnSpc>
              <a:spcBef>
                <a:spcPct val="20000"/>
              </a:spcBef>
              <a:buClr>
                <a:srgbClr val="002060"/>
              </a:buClr>
              <a:buFont typeface="Arial" pitchFamily="34" charset="0"/>
              <a:buChar char="•"/>
            </a:pPr>
            <a:r>
              <a:rPr lang="zh-CN" altLang="en-US" sz="2000" dirty="0">
                <a:solidFill>
                  <a:schemeClr val="tx1">
                    <a:lumMod val="65000"/>
                    <a:lumOff val="35000"/>
                  </a:schemeClr>
                </a:solidFill>
                <a:latin typeface="+mn-ea"/>
                <a:ea typeface="+mn-ea"/>
              </a:rPr>
              <a:t>道家：</a:t>
            </a:r>
            <a:r>
              <a:rPr lang="zh-CN" altLang="zh-CN" sz="2000" dirty="0">
                <a:solidFill>
                  <a:schemeClr val="tx1">
                    <a:lumMod val="65000"/>
                    <a:lumOff val="35000"/>
                  </a:schemeClr>
                </a:solidFill>
                <a:latin typeface="+mn-ea"/>
                <a:ea typeface="+mn-ea"/>
              </a:rPr>
              <a:t>死亡如春夏秋冬是自然</a:t>
            </a:r>
            <a:r>
              <a:rPr lang="zh-CN" altLang="en-US" sz="2000" dirty="0">
                <a:solidFill>
                  <a:schemeClr val="tx1">
                    <a:lumMod val="65000"/>
                    <a:lumOff val="35000"/>
                  </a:schemeClr>
                </a:solidFill>
                <a:latin typeface="+mn-ea"/>
                <a:ea typeface="+mn-ea"/>
              </a:rPr>
              <a:t>而</a:t>
            </a:r>
            <a:r>
              <a:rPr lang="zh-CN" altLang="zh-CN" sz="2000" dirty="0">
                <a:solidFill>
                  <a:schemeClr val="tx1">
                    <a:lumMod val="65000"/>
                    <a:lumOff val="35000"/>
                  </a:schemeClr>
                </a:solidFill>
                <a:latin typeface="+mn-ea"/>
                <a:ea typeface="+mn-ea"/>
              </a:rPr>
              <a:t>然的，人之生死犹如自然界的飘风落雨一样，皆是必然的</a:t>
            </a:r>
            <a:r>
              <a:rPr lang="zh-CN" altLang="en-US" sz="2000" dirty="0">
                <a:solidFill>
                  <a:schemeClr val="tx1">
                    <a:lumMod val="65000"/>
                    <a:lumOff val="35000"/>
                  </a:schemeClr>
                </a:solidFill>
                <a:latin typeface="+mn-ea"/>
                <a:ea typeface="+mn-ea"/>
              </a:rPr>
              <a:t>出</a:t>
            </a:r>
            <a:r>
              <a:rPr lang="zh-CN" altLang="zh-CN" sz="2000" dirty="0">
                <a:solidFill>
                  <a:schemeClr val="tx1">
                    <a:lumMod val="65000"/>
                    <a:lumOff val="35000"/>
                  </a:schemeClr>
                </a:solidFill>
                <a:latin typeface="+mn-ea"/>
                <a:ea typeface="+mn-ea"/>
              </a:rPr>
              <a:t>现</a:t>
            </a:r>
            <a:r>
              <a:rPr lang="zh-CN" altLang="en-US" sz="2000" dirty="0">
                <a:solidFill>
                  <a:schemeClr val="tx1">
                    <a:lumMod val="65000"/>
                    <a:lumOff val="35000"/>
                  </a:schemeClr>
                </a:solidFill>
                <a:latin typeface="+mn-ea"/>
                <a:ea typeface="+mn-ea"/>
              </a:rPr>
              <a:t>，</a:t>
            </a:r>
            <a:r>
              <a:rPr lang="zh-CN" altLang="zh-CN" sz="2000" dirty="0">
                <a:solidFill>
                  <a:schemeClr val="tx1">
                    <a:lumMod val="65000"/>
                    <a:lumOff val="35000"/>
                  </a:schemeClr>
                </a:solidFill>
                <a:latin typeface="+mn-ea"/>
                <a:ea typeface="+mn-ea"/>
              </a:rPr>
              <a:t>一切皆自然</a:t>
            </a:r>
            <a:endParaRPr lang="en-US" altLang="zh-CN" sz="2000" dirty="0">
              <a:solidFill>
                <a:schemeClr val="tx1">
                  <a:lumMod val="65000"/>
                  <a:lumOff val="35000"/>
                </a:schemeClr>
              </a:solidFill>
              <a:latin typeface="+mn-ea"/>
              <a:ea typeface="+mn-ea"/>
            </a:endParaRPr>
          </a:p>
          <a:p>
            <a:pPr marL="742950" lvl="1" indent="-285750" eaLnBrk="1" hangingPunct="1">
              <a:lnSpc>
                <a:spcPct val="135000"/>
              </a:lnSpc>
              <a:spcBef>
                <a:spcPct val="20000"/>
              </a:spcBef>
              <a:buClr>
                <a:srgbClr val="002060"/>
              </a:buClr>
              <a:buSzPct val="80000"/>
              <a:buFont typeface="Wingdings" panose="05000000000000000000" pitchFamily="2" charset="2"/>
              <a:buChar char="ü"/>
              <a:defRPr/>
            </a:pPr>
            <a:r>
              <a:rPr lang="zh-CN" altLang="zh-CN" dirty="0">
                <a:solidFill>
                  <a:schemeClr val="tx1">
                    <a:lumMod val="65000"/>
                    <a:lumOff val="35000"/>
                  </a:schemeClr>
                </a:solidFill>
                <a:latin typeface="+mn-ea"/>
                <a:ea typeface="+mn-ea"/>
              </a:rPr>
              <a:t>老子：出生入死</a:t>
            </a:r>
            <a:endParaRPr lang="en-US" altLang="zh-CN" dirty="0">
              <a:solidFill>
                <a:schemeClr val="tx1">
                  <a:lumMod val="65000"/>
                  <a:lumOff val="35000"/>
                </a:schemeClr>
              </a:solidFill>
              <a:latin typeface="+mn-ea"/>
              <a:ea typeface="+mn-ea"/>
            </a:endParaRPr>
          </a:p>
          <a:p>
            <a:pPr marL="742950" lvl="1" indent="-285750" eaLnBrk="1" hangingPunct="1">
              <a:lnSpc>
                <a:spcPct val="135000"/>
              </a:lnSpc>
              <a:spcBef>
                <a:spcPct val="20000"/>
              </a:spcBef>
              <a:buClr>
                <a:srgbClr val="002060"/>
              </a:buClr>
              <a:buSzPct val="80000"/>
              <a:buFont typeface="Wingdings" panose="05000000000000000000" pitchFamily="2" charset="2"/>
              <a:buChar char="ü"/>
              <a:defRPr/>
            </a:pPr>
            <a:r>
              <a:rPr lang="zh-CN" altLang="zh-CN" dirty="0">
                <a:solidFill>
                  <a:schemeClr val="tx1">
                    <a:lumMod val="65000"/>
                    <a:lumOff val="35000"/>
                  </a:schemeClr>
                </a:solidFill>
                <a:latin typeface="+mn-ea"/>
                <a:ea typeface="+mn-ea"/>
              </a:rPr>
              <a:t>庄子：死生一体死而不亡</a:t>
            </a:r>
          </a:p>
          <a:p>
            <a:pPr eaLnBrk="1" hangingPunct="1">
              <a:lnSpc>
                <a:spcPct val="135000"/>
              </a:lnSpc>
              <a:buFont typeface="Arial" pitchFamily="34" charset="0"/>
              <a:buNone/>
            </a:pPr>
            <a:endParaRPr lang="en-US" altLang="zh-CN" dirty="0">
              <a:latin typeface="幼圆" pitchFamily="49" charset="-122"/>
              <a:ea typeface="幼圆" pitchFamily="49" charset="-122"/>
            </a:endParaRPr>
          </a:p>
        </p:txBody>
      </p:sp>
      <p:pic>
        <p:nvPicPr>
          <p:cNvPr id="2" name="音频 1">
            <a:hlinkClick r:id="" action="ppaction://media"/>
            <a:extLst>
              <a:ext uri="{FF2B5EF4-FFF2-40B4-BE49-F238E27FC236}">
                <a16:creationId xmlns:a16="http://schemas.microsoft.com/office/drawing/2014/main" id="{5844F14A-A5A1-4C82-A454-C6E03949037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pic>
        <p:nvPicPr>
          <p:cNvPr id="6" name="图片 5">
            <a:extLst>
              <a:ext uri="{FF2B5EF4-FFF2-40B4-BE49-F238E27FC236}">
                <a16:creationId xmlns:a16="http://schemas.microsoft.com/office/drawing/2014/main" id="{C8825664-BF4E-4CC7-A656-536765C22A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2034167"/>
            <a:ext cx="2016224" cy="1376041"/>
          </a:xfrm>
          <a:prstGeom prst="rect">
            <a:avLst/>
          </a:prstGeom>
        </p:spPr>
      </p:pic>
      <p:pic>
        <p:nvPicPr>
          <p:cNvPr id="12" name="图片 11">
            <a:extLst>
              <a:ext uri="{FF2B5EF4-FFF2-40B4-BE49-F238E27FC236}">
                <a16:creationId xmlns:a16="http://schemas.microsoft.com/office/drawing/2014/main" id="{07703F5F-CCE6-4D5E-8E35-221E391F93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2160" y="4191996"/>
            <a:ext cx="2016224" cy="177108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57"/>
    </mc:Choice>
    <mc:Fallback xmlns="">
      <p:transition spd="slow" advTm="58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内容占位符 3"/>
          <p:cNvSpPr>
            <a:spLocks noGrp="1" noChangeArrowheads="1"/>
          </p:cNvSpPr>
          <p:nvPr>
            <p:ph idx="1"/>
          </p:nvPr>
        </p:nvSpPr>
        <p:spPr>
          <a:xfrm>
            <a:off x="539552" y="1628800"/>
            <a:ext cx="4321175" cy="4238625"/>
          </a:xfrm>
        </p:spPr>
        <p:txBody>
          <a:bodyPr/>
          <a:lstStyle/>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认为“死”</a:t>
            </a:r>
            <a:r>
              <a:rPr lang="zh-CN" altLang="en-US" sz="2000" dirty="0">
                <a:solidFill>
                  <a:schemeClr val="tx1">
                    <a:lumMod val="65000"/>
                    <a:lumOff val="35000"/>
                  </a:schemeClr>
                </a:solidFill>
                <a:latin typeface="+mn-ea"/>
              </a:rPr>
              <a:t>是上帝对人类原祖亚当夏娃所犯原罪的惩罚，是</a:t>
            </a:r>
            <a:r>
              <a:rPr lang="zh-CN" altLang="zh-CN" sz="2000" dirty="0">
                <a:solidFill>
                  <a:schemeClr val="tx1">
                    <a:lumMod val="65000"/>
                    <a:lumOff val="35000"/>
                  </a:schemeClr>
                </a:solidFill>
                <a:latin typeface="+mn-ea"/>
              </a:rPr>
              <a:t>人从现世的“活”经过“死”再实现</a:t>
            </a:r>
            <a:r>
              <a:rPr lang="zh-CN" altLang="zh-CN" sz="2000" b="1" dirty="0">
                <a:solidFill>
                  <a:srgbClr val="C00000"/>
                </a:solidFill>
                <a:latin typeface="+mn-ea"/>
              </a:rPr>
              <a:t>复活</a:t>
            </a:r>
            <a:r>
              <a:rPr lang="zh-CN" altLang="zh-CN" sz="2000" dirty="0">
                <a:solidFill>
                  <a:schemeClr val="tx1">
                    <a:lumMod val="65000"/>
                    <a:lumOff val="35000"/>
                  </a:schemeClr>
                </a:solidFill>
                <a:latin typeface="+mn-ea"/>
              </a:rPr>
              <a:t>，并进入</a:t>
            </a:r>
            <a:r>
              <a:rPr lang="zh-CN" altLang="zh-CN" sz="2000" b="1" dirty="0">
                <a:solidFill>
                  <a:srgbClr val="C00000"/>
                </a:solidFill>
                <a:latin typeface="+mn-ea"/>
              </a:rPr>
              <a:t>永生</a:t>
            </a:r>
            <a:r>
              <a:rPr lang="zh-CN" altLang="zh-CN" sz="2000" dirty="0">
                <a:solidFill>
                  <a:schemeClr val="tx1">
                    <a:lumMod val="65000"/>
                    <a:lumOff val="35000"/>
                  </a:schemeClr>
                </a:solidFill>
                <a:latin typeface="+mn-ea"/>
              </a:rPr>
              <a:t>的中介，是回家，回到上帝身旁，享受永恒的幸福</a:t>
            </a:r>
            <a:endParaRPr lang="en-US" altLang="zh-CN" sz="2000" dirty="0">
              <a:solidFill>
                <a:schemeClr val="tx1">
                  <a:lumMod val="65000"/>
                  <a:lumOff val="35000"/>
                </a:schemeClr>
              </a:solidFill>
              <a:latin typeface="+mn-ea"/>
            </a:endParaRPr>
          </a:p>
          <a:p>
            <a:pPr marL="0" eaLnBrk="1" hangingPunct="1">
              <a:lnSpc>
                <a:spcPct val="150000"/>
              </a:lnSpc>
              <a:spcBef>
                <a:spcPct val="0"/>
              </a:spcBef>
              <a:buFont typeface="Wingdings 2" pitchFamily="18" charset="2"/>
              <a:buNone/>
            </a:pP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b="1" dirty="0">
                <a:solidFill>
                  <a:srgbClr val="C00000"/>
                </a:solidFill>
                <a:latin typeface="+mn-ea"/>
              </a:rPr>
              <a:t>信原罪</a:t>
            </a:r>
            <a:r>
              <a:rPr lang="zh-CN" altLang="en-US" sz="2000" b="1" dirty="0">
                <a:solidFill>
                  <a:srgbClr val="C00000"/>
                </a:solidFill>
                <a:latin typeface="+mn-ea"/>
              </a:rPr>
              <a:t>、</a:t>
            </a:r>
            <a:r>
              <a:rPr lang="zh-CN" altLang="zh-CN" sz="2000" b="1" dirty="0">
                <a:solidFill>
                  <a:srgbClr val="C00000"/>
                </a:solidFill>
                <a:latin typeface="+mn-ea"/>
              </a:rPr>
              <a:t>信救赎</a:t>
            </a:r>
            <a:r>
              <a:rPr lang="zh-CN" altLang="en-US" sz="2000" b="1" dirty="0">
                <a:solidFill>
                  <a:srgbClr val="C00000"/>
                </a:solidFill>
                <a:latin typeface="+mn-ea"/>
              </a:rPr>
              <a:t>、</a:t>
            </a:r>
            <a:r>
              <a:rPr lang="zh-CN" altLang="zh-CN" sz="2000" b="1" dirty="0">
                <a:solidFill>
                  <a:srgbClr val="C00000"/>
                </a:solidFill>
                <a:latin typeface="+mn-ea"/>
              </a:rPr>
              <a:t>信天国、信永生、信来世</a:t>
            </a:r>
            <a:endParaRPr lang="en-US" altLang="zh-CN" sz="2000" b="1" dirty="0">
              <a:solidFill>
                <a:srgbClr val="C00000"/>
              </a:solidFill>
              <a:latin typeface="+mn-ea"/>
            </a:endParaRPr>
          </a:p>
        </p:txBody>
      </p:sp>
      <p:sp>
        <p:nvSpPr>
          <p:cNvPr id="10245" name="矩形 1"/>
          <p:cNvSpPr>
            <a:spLocks noChangeArrowheads="1"/>
          </p:cNvSpPr>
          <p:nvPr/>
        </p:nvSpPr>
        <p:spPr bwMode="auto">
          <a:xfrm>
            <a:off x="1234281" y="405825"/>
            <a:ext cx="6964363" cy="584775"/>
          </a:xfrm>
          <a:prstGeom prst="rect">
            <a:avLst/>
          </a:prstGeom>
          <a:noFill/>
          <a:ln w="9525">
            <a:noFill/>
            <a:miter lim="800000"/>
            <a:headEnd/>
            <a:tailEnd/>
          </a:ln>
        </p:spPr>
        <p:txBody>
          <a:bodyPr>
            <a:spAutoFit/>
          </a:bodyPr>
          <a:lstStyle/>
          <a:p>
            <a:pPr algn="ctr" defTabSz="1217613" eaLnBrk="1" hangingPunct="1"/>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天主教、基督教对死亡的认识</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endParaRPr>
          </a:p>
        </p:txBody>
      </p:sp>
      <p:pic>
        <p:nvPicPr>
          <p:cNvPr id="8" name="Picture 4" descr="基督教"/>
          <p:cNvPicPr>
            <a:picLocks noChangeAspect="1" noChangeArrowheads="1"/>
          </p:cNvPicPr>
          <p:nvPr/>
        </p:nvPicPr>
        <p:blipFill>
          <a:blip r:embed="rId5"/>
          <a:srcRect/>
          <a:stretch>
            <a:fillRect/>
          </a:stretch>
        </p:blipFill>
        <p:spPr bwMode="auto">
          <a:xfrm>
            <a:off x="5652120" y="1705582"/>
            <a:ext cx="2334181" cy="3446835"/>
          </a:xfrm>
          <a:prstGeom prst="rect">
            <a:avLst/>
          </a:prstGeom>
          <a:noFill/>
          <a:ln w="9525">
            <a:noFill/>
            <a:miter lim="800000"/>
            <a:headEnd/>
            <a:tailEnd/>
          </a:ln>
        </p:spPr>
      </p:pic>
      <p:pic>
        <p:nvPicPr>
          <p:cNvPr id="2" name="音频 1">
            <a:hlinkClick r:id="" action="ppaction://media"/>
            <a:extLst>
              <a:ext uri="{FF2B5EF4-FFF2-40B4-BE49-F238E27FC236}">
                <a16:creationId xmlns:a16="http://schemas.microsoft.com/office/drawing/2014/main" id="{EBB4ED9E-32B3-427B-9AB4-9ACBFBEA5C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653"/>
    </mc:Choice>
    <mc:Fallback xmlns="">
      <p:transition spd="slow" advTm="3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内容占位符 3"/>
          <p:cNvSpPr>
            <a:spLocks noGrp="1" noChangeArrowheads="1"/>
          </p:cNvSpPr>
          <p:nvPr>
            <p:ph idx="1"/>
          </p:nvPr>
        </p:nvSpPr>
        <p:spPr>
          <a:xfrm>
            <a:off x="755576" y="1538536"/>
            <a:ext cx="4546600" cy="4968875"/>
          </a:xfrm>
        </p:spPr>
        <p:txBody>
          <a:bodyPr/>
          <a:lstStyle/>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死亡只是从今生过渡到后世的一个阶段</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死”是</a:t>
            </a:r>
            <a:r>
              <a:rPr lang="zh-CN" altLang="zh-CN" sz="2000" b="1" dirty="0">
                <a:solidFill>
                  <a:srgbClr val="C00000"/>
                </a:solidFill>
                <a:latin typeface="+mn-ea"/>
              </a:rPr>
              <a:t>真主安拉</a:t>
            </a:r>
            <a:r>
              <a:rPr lang="zh-CN" altLang="zh-CN" sz="2000" dirty="0">
                <a:solidFill>
                  <a:schemeClr val="tx1">
                    <a:lumMod val="65000"/>
                    <a:lumOff val="35000"/>
                  </a:schemeClr>
                </a:solidFill>
                <a:latin typeface="+mn-ea"/>
              </a:rPr>
              <a:t>在召唤着进入</a:t>
            </a:r>
            <a:r>
              <a:rPr lang="en-US" altLang="zh-CN"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天园</a:t>
            </a:r>
            <a:r>
              <a:rPr lang="en-US" altLang="zh-CN"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的幸福永恒生活</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信安拉</a:t>
            </a:r>
            <a:r>
              <a:rPr lang="en-US" altLang="zh-CN"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你的主</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信先知</a:t>
            </a:r>
            <a:r>
              <a:rPr lang="en-US" altLang="zh-CN"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使者穆罕默德</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信经典</a:t>
            </a:r>
            <a:r>
              <a:rPr lang="en-US" altLang="zh-CN"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古兰经</a:t>
            </a:r>
            <a:r>
              <a:rPr lang="en-US" altLang="zh-CN" sz="2000" dirty="0">
                <a:solidFill>
                  <a:schemeClr val="tx1">
                    <a:lumMod val="65000"/>
                    <a:lumOff val="35000"/>
                  </a:schemeClr>
                </a:solidFill>
                <a:latin typeface="+mn-ea"/>
              </a:rPr>
              <a:t>》</a:t>
            </a: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信天使</a:t>
            </a:r>
            <a:r>
              <a:rPr lang="en-US" altLang="zh-CN"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伊斯兰</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信后世</a:t>
            </a:r>
            <a:r>
              <a:rPr lang="en-US" altLang="zh-CN" sz="2000" dirty="0">
                <a:solidFill>
                  <a:schemeClr val="tx1">
                    <a:lumMod val="65000"/>
                    <a:lumOff val="35000"/>
                  </a:schemeClr>
                </a:solidFill>
                <a:latin typeface="+mn-ea"/>
              </a:rPr>
              <a:t>——</a:t>
            </a:r>
            <a:r>
              <a:rPr lang="zh-CN" altLang="en-US" sz="2000" dirty="0">
                <a:solidFill>
                  <a:schemeClr val="tx1">
                    <a:lumMod val="65000"/>
                    <a:lumOff val="35000"/>
                  </a:schemeClr>
                </a:solidFill>
                <a:latin typeface="+mn-ea"/>
              </a:rPr>
              <a:t>天园</a:t>
            </a:r>
            <a:endParaRPr lang="zh-CN" altLang="zh-CN" sz="2000" dirty="0">
              <a:solidFill>
                <a:schemeClr val="tx1">
                  <a:lumMod val="65000"/>
                  <a:lumOff val="35000"/>
                </a:schemeClr>
              </a:solidFill>
              <a:latin typeface="+mn-ea"/>
            </a:endParaRPr>
          </a:p>
        </p:txBody>
      </p:sp>
      <p:sp>
        <p:nvSpPr>
          <p:cNvPr id="11269" name="矩形 1"/>
          <p:cNvSpPr>
            <a:spLocks noChangeArrowheads="1"/>
          </p:cNvSpPr>
          <p:nvPr/>
        </p:nvSpPr>
        <p:spPr bwMode="auto">
          <a:xfrm>
            <a:off x="1161256" y="364837"/>
            <a:ext cx="6821487" cy="584775"/>
          </a:xfrm>
          <a:prstGeom prst="rect">
            <a:avLst/>
          </a:prstGeom>
          <a:noFill/>
          <a:ln w="9525">
            <a:noFill/>
            <a:miter lim="800000"/>
            <a:headEnd/>
            <a:tailEnd/>
          </a:ln>
        </p:spPr>
        <p:txBody>
          <a:bodyPr>
            <a:spAutoFit/>
          </a:bodyPr>
          <a:lstStyle/>
          <a:p>
            <a:pPr algn="ctr" defTabSz="1217613" eaLnBrk="1" hangingPunct="1"/>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伊斯兰教对死亡的认识</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endParaRPr>
          </a:p>
        </p:txBody>
      </p:sp>
      <p:pic>
        <p:nvPicPr>
          <p:cNvPr id="2" name="音频 1">
            <a:hlinkClick r:id="" action="ppaction://media"/>
            <a:extLst>
              <a:ext uri="{FF2B5EF4-FFF2-40B4-BE49-F238E27FC236}">
                <a16:creationId xmlns:a16="http://schemas.microsoft.com/office/drawing/2014/main" id="{69455E86-E2FE-4CAD-BD60-ADBE1BE941C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pic>
        <p:nvPicPr>
          <p:cNvPr id="4" name="图片 3">
            <a:extLst>
              <a:ext uri="{FF2B5EF4-FFF2-40B4-BE49-F238E27FC236}">
                <a16:creationId xmlns:a16="http://schemas.microsoft.com/office/drawing/2014/main" id="{87619572-3D5E-422A-A79B-F9E3990415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320"/>
          <a:stretch/>
        </p:blipFill>
        <p:spPr>
          <a:xfrm>
            <a:off x="5822982" y="1607277"/>
            <a:ext cx="2565442" cy="1821723"/>
          </a:xfrm>
          <a:prstGeom prst="rect">
            <a:avLst/>
          </a:prstGeom>
        </p:spPr>
      </p:pic>
      <p:pic>
        <p:nvPicPr>
          <p:cNvPr id="6" name="图片 5">
            <a:extLst>
              <a:ext uri="{FF2B5EF4-FFF2-40B4-BE49-F238E27FC236}">
                <a16:creationId xmlns:a16="http://schemas.microsoft.com/office/drawing/2014/main" id="{9DB72FD7-BA3F-48AC-A665-A6C088A95A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953" t="14726" r="10422" b="16977"/>
          <a:stretch/>
        </p:blipFill>
        <p:spPr>
          <a:xfrm>
            <a:off x="5822982" y="3807519"/>
            <a:ext cx="2565442" cy="172895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554"/>
    </mc:Choice>
    <mc:Fallback xmlns="">
      <p:transition spd="slow" advTm="2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8B48C31-4306-41A5-8F40-F8331ECAEB23}"/>
              </a:ext>
            </a:extLst>
          </p:cNvPr>
          <p:cNvSpPr/>
          <p:nvPr/>
        </p:nvSpPr>
        <p:spPr>
          <a:xfrm>
            <a:off x="1115616" y="2087404"/>
            <a:ext cx="6696744" cy="403244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1" name="灯片编号占位符 3"/>
          <p:cNvSpPr>
            <a:spLocks noGrp="1" noChangeArrowheads="1"/>
          </p:cNvSpPr>
          <p:nvPr>
            <p:ph type="sldNum" sz="quarter" idx="12"/>
          </p:nvPr>
        </p:nvSpPr>
        <p:spPr bwMode="auto">
          <a:xfrm>
            <a:off x="6553200" y="6435218"/>
            <a:ext cx="1571697" cy="286257"/>
          </a:xfrm>
          <a:noFill/>
          <a:ln>
            <a:round/>
            <a:headEnd/>
            <a:tailEnd/>
          </a:ln>
        </p:spPr>
        <p:txBody>
          <a:bodyPr/>
          <a:lstStyle/>
          <a:p>
            <a:pPr>
              <a:buFontTx/>
              <a:buNone/>
            </a:pPr>
            <a:fld id="{C5E28B6B-D9A0-4150-8196-F812FE8842D5}" type="slidenum">
              <a:rPr altLang="en-US" sz="1400" smtClean="0">
                <a:solidFill>
                  <a:srgbClr val="FFFFFF"/>
                </a:solidFill>
                <a:latin typeface="Franklin Gothic Book" pitchFamily="34" charset="0"/>
                <a:ea typeface="幼圆" pitchFamily="49" charset="-122"/>
              </a:rPr>
              <a:pPr>
                <a:buFontTx/>
                <a:buNone/>
              </a:pPr>
              <a:t>13</a:t>
            </a:fld>
            <a:endParaRPr lang="zh-CN" altLang="en-US" sz="1400">
              <a:solidFill>
                <a:srgbClr val="FFFFFF"/>
              </a:solidFill>
              <a:latin typeface="Franklin Gothic Book" pitchFamily="34" charset="0"/>
              <a:ea typeface="幼圆" pitchFamily="49" charset="-122"/>
            </a:endParaRPr>
          </a:p>
        </p:txBody>
      </p:sp>
      <p:sp>
        <p:nvSpPr>
          <p:cNvPr id="12292" name="Rectangle 2"/>
          <p:cNvSpPr>
            <a:spLocks noGrp="1" noChangeArrowheads="1"/>
          </p:cNvSpPr>
          <p:nvPr>
            <p:ph type="title" idx="4294967295"/>
          </p:nvPr>
        </p:nvSpPr>
        <p:spPr>
          <a:xfrm>
            <a:off x="323850" y="107750"/>
            <a:ext cx="8496300" cy="850900"/>
          </a:xfrm>
        </p:spPr>
        <p:txBody>
          <a:bodyPr/>
          <a:lstStyle/>
          <a:p>
            <a:pPr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rPr>
              <a:t>祷告室</a:t>
            </a:r>
            <a:endParaRPr lang="zh-CN" altLang="zh-CN" sz="2400" dirty="0">
              <a:solidFill>
                <a:srgbClr val="0D04BC"/>
              </a:solidFill>
              <a:latin typeface="微软雅黑" pitchFamily="34" charset="-122"/>
              <a:ea typeface="微软雅黑" pitchFamily="34" charset="-122"/>
            </a:endParaRPr>
          </a:p>
        </p:txBody>
      </p:sp>
      <p:pic>
        <p:nvPicPr>
          <p:cNvPr id="19460" name="Picture 6" descr="DSC06290"/>
          <p:cNvPicPr>
            <a:picLocks noGrp="1" noChangeAspect="1" noChangeArrowheads="1"/>
          </p:cNvPicPr>
          <p:nvPr>
            <p:ph type="body" idx="4294967295"/>
          </p:nvPr>
        </p:nvPicPr>
        <p:blipFill>
          <a:blip r:embed="rId6"/>
          <a:srcRect/>
          <a:stretch>
            <a:fillRect/>
          </a:stretch>
        </p:blipFill>
        <p:spPr>
          <a:xfrm>
            <a:off x="1194198" y="2200263"/>
            <a:ext cx="2046647" cy="1888412"/>
          </a:xfrm>
        </p:spPr>
      </p:pic>
      <p:pic>
        <p:nvPicPr>
          <p:cNvPr id="19459" name="Picture 5" descr="DSC05924"/>
          <p:cNvPicPr>
            <a:picLocks noChangeAspect="1" noChangeArrowheads="1"/>
          </p:cNvPicPr>
          <p:nvPr/>
        </p:nvPicPr>
        <p:blipFill>
          <a:blip r:embed="rId7"/>
          <a:srcRect/>
          <a:stretch>
            <a:fillRect/>
          </a:stretch>
        </p:blipFill>
        <p:spPr bwMode="auto">
          <a:xfrm>
            <a:off x="3319428" y="2200263"/>
            <a:ext cx="2173064" cy="1888413"/>
          </a:xfrm>
          <a:prstGeom prst="rect">
            <a:avLst/>
          </a:prstGeom>
          <a:noFill/>
          <a:ln w="9525">
            <a:noFill/>
            <a:miter lim="800000"/>
            <a:headEnd/>
            <a:tailEnd/>
          </a:ln>
        </p:spPr>
      </p:pic>
      <p:pic>
        <p:nvPicPr>
          <p:cNvPr id="19462" name="Picture 5" descr="DSC06293"/>
          <p:cNvPicPr>
            <a:picLocks noChangeAspect="1" noChangeArrowheads="1"/>
          </p:cNvPicPr>
          <p:nvPr/>
        </p:nvPicPr>
        <p:blipFill>
          <a:blip r:embed="rId8"/>
          <a:srcRect/>
          <a:stretch>
            <a:fillRect/>
          </a:stretch>
        </p:blipFill>
        <p:spPr bwMode="auto">
          <a:xfrm>
            <a:off x="1194198" y="4168483"/>
            <a:ext cx="2046647" cy="1846821"/>
          </a:xfrm>
          <a:prstGeom prst="rect">
            <a:avLst/>
          </a:prstGeom>
          <a:noFill/>
          <a:ln w="9525">
            <a:noFill/>
            <a:miter lim="800000"/>
            <a:headEnd/>
            <a:tailEnd/>
          </a:ln>
        </p:spPr>
      </p:pic>
      <p:pic>
        <p:nvPicPr>
          <p:cNvPr id="19463" name="Picture 4" descr="DSC06292"/>
          <p:cNvPicPr>
            <a:picLocks noChangeAspect="1" noChangeArrowheads="1"/>
          </p:cNvPicPr>
          <p:nvPr/>
        </p:nvPicPr>
        <p:blipFill>
          <a:blip r:embed="rId9"/>
          <a:srcRect/>
          <a:stretch>
            <a:fillRect/>
          </a:stretch>
        </p:blipFill>
        <p:spPr bwMode="auto">
          <a:xfrm>
            <a:off x="3348611" y="4168480"/>
            <a:ext cx="2169616" cy="1846821"/>
          </a:xfrm>
          <a:prstGeom prst="rect">
            <a:avLst/>
          </a:prstGeom>
          <a:noFill/>
          <a:ln w="9525">
            <a:noFill/>
            <a:miter lim="800000"/>
            <a:headEnd/>
            <a:tailEnd/>
          </a:ln>
        </p:spPr>
      </p:pic>
      <p:pic>
        <p:nvPicPr>
          <p:cNvPr id="19464" name="Picture 6" descr="DSC06294"/>
          <p:cNvPicPr>
            <a:picLocks noChangeAspect="1" noChangeArrowheads="1"/>
          </p:cNvPicPr>
          <p:nvPr/>
        </p:nvPicPr>
        <p:blipFill>
          <a:blip r:embed="rId10"/>
          <a:srcRect/>
          <a:stretch>
            <a:fillRect/>
          </a:stretch>
        </p:blipFill>
        <p:spPr bwMode="auto">
          <a:xfrm>
            <a:off x="5574523" y="4168481"/>
            <a:ext cx="2145682" cy="1846821"/>
          </a:xfrm>
          <a:prstGeom prst="rect">
            <a:avLst/>
          </a:prstGeom>
          <a:noFill/>
          <a:ln w="9525">
            <a:noFill/>
            <a:miter lim="800000"/>
            <a:headEnd/>
            <a:tailEnd/>
          </a:ln>
        </p:spPr>
      </p:pic>
      <p:pic>
        <p:nvPicPr>
          <p:cNvPr id="11" name="Picture 9" descr="马偕小教堂"/>
          <p:cNvPicPr>
            <a:picLocks noChangeAspect="1" noChangeArrowheads="1"/>
          </p:cNvPicPr>
          <p:nvPr/>
        </p:nvPicPr>
        <p:blipFill>
          <a:blip r:embed="rId11"/>
          <a:srcRect/>
          <a:stretch>
            <a:fillRect/>
          </a:stretch>
        </p:blipFill>
        <p:spPr bwMode="auto">
          <a:xfrm>
            <a:off x="5567767" y="2200263"/>
            <a:ext cx="2145682" cy="1888412"/>
          </a:xfrm>
          <a:prstGeom prst="rect">
            <a:avLst/>
          </a:prstGeom>
          <a:noFill/>
          <a:ln w="9525">
            <a:noFill/>
            <a:miter lim="800000"/>
            <a:headEnd/>
            <a:tailEnd/>
          </a:ln>
        </p:spPr>
      </p:pic>
      <p:pic>
        <p:nvPicPr>
          <p:cNvPr id="2" name="音频 1">
            <a:hlinkClick r:id="" action="ppaction://media"/>
            <a:extLst>
              <a:ext uri="{FF2B5EF4-FFF2-40B4-BE49-F238E27FC236}">
                <a16:creationId xmlns:a16="http://schemas.microsoft.com/office/drawing/2014/main" id="{2A957A7D-F480-467B-8226-D67973EF052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493264" y="6232711"/>
            <a:ext cx="548804" cy="548804"/>
          </a:xfrm>
          <a:prstGeom prst="rect">
            <a:avLst/>
          </a:prstGeom>
        </p:spPr>
      </p:pic>
      <p:sp>
        <p:nvSpPr>
          <p:cNvPr id="3" name="矩形 2">
            <a:extLst>
              <a:ext uri="{FF2B5EF4-FFF2-40B4-BE49-F238E27FC236}">
                <a16:creationId xmlns:a16="http://schemas.microsoft.com/office/drawing/2014/main" id="{3A4B67E0-2E36-4D9E-ABF6-C311F2115AD9}"/>
              </a:ext>
            </a:extLst>
          </p:cNvPr>
          <p:cNvSpPr/>
          <p:nvPr/>
        </p:nvSpPr>
        <p:spPr>
          <a:xfrm>
            <a:off x="816408" y="973605"/>
            <a:ext cx="6552728" cy="862737"/>
          </a:xfrm>
          <a:prstGeom prst="rect">
            <a:avLst/>
          </a:prstGeom>
        </p:spPr>
        <p:txBody>
          <a:bodyPr wrap="square">
            <a:spAutoFit/>
          </a:bodyPr>
          <a:lstStyle/>
          <a:p>
            <a:pPr marL="353050" indent="-353050" eaLnBrk="1" hangingPunct="1">
              <a:lnSpc>
                <a:spcPct val="135000"/>
              </a:lnSpc>
              <a:spcBef>
                <a:spcPct val="20000"/>
              </a:spcBef>
              <a:buClr>
                <a:srgbClr val="002060"/>
              </a:buClr>
              <a:buFont typeface="Arial" pitchFamily="34" charset="0"/>
              <a:buChar char="•"/>
              <a:defRPr/>
            </a:pPr>
            <a:r>
              <a:rPr lang="zh-CN" altLang="en-US" sz="2000" dirty="0">
                <a:solidFill>
                  <a:schemeClr val="tx1">
                    <a:lumMod val="65000"/>
                    <a:lumOff val="35000"/>
                  </a:schemeClr>
                </a:solidFill>
                <a:latin typeface="+mn-ea"/>
                <a:ea typeface="+mn-ea"/>
              </a:rPr>
              <a:t>宗教的慰藉已成为宗教信仰者生命最后阶段不可或缺的程序 </a:t>
            </a:r>
            <a:r>
              <a:rPr lang="en-US" altLang="zh-CN" sz="2000" dirty="0">
                <a:solidFill>
                  <a:schemeClr val="tx1">
                    <a:lumMod val="65000"/>
                    <a:lumOff val="35000"/>
                  </a:schemeClr>
                </a:solidFill>
                <a:latin typeface="+mn-ea"/>
                <a:ea typeface="+mn-ea"/>
              </a:rPr>
              <a:t>—— </a:t>
            </a:r>
            <a:r>
              <a:rPr lang="zh-CN" altLang="en-US" sz="2000" dirty="0">
                <a:solidFill>
                  <a:schemeClr val="tx1">
                    <a:lumMod val="65000"/>
                    <a:lumOff val="35000"/>
                  </a:schemeClr>
                </a:solidFill>
                <a:latin typeface="+mn-ea"/>
                <a:ea typeface="+mn-ea"/>
              </a:rPr>
              <a:t>家属接受</a:t>
            </a:r>
          </a:p>
        </p:txBody>
      </p:sp>
    </p:spTree>
    <p:custDataLst>
      <p:tags r:id="rId1"/>
    </p:custDataLst>
  </p:cSld>
  <p:clrMapOvr>
    <a:masterClrMapping/>
  </p:clrMapOvr>
  <p:transition advTm="6923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grpId="0" nodeType="afterEffect">
                                  <p:stCondLst>
                                    <p:cond delay="6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fade">
                                      <p:cBhvr>
                                        <p:cTn id="15" dur="500"/>
                                        <p:tgtEl>
                                          <p:spTgt spid="19460"/>
                                        </p:tgtEl>
                                      </p:cBhvr>
                                    </p:animEffect>
                                  </p:childTnLst>
                                </p:cTn>
                              </p:par>
                              <p:par>
                                <p:cTn id="16" presetID="10" presetClass="entr" presetSubtype="0" fill="hold" nodeType="withEffect">
                                  <p:stCondLst>
                                    <p:cond delay="0"/>
                                  </p:stCondLst>
                                  <p:childTnLst>
                                    <p:set>
                                      <p:cBhvr>
                                        <p:cTn id="17" dur="1" fill="hold">
                                          <p:stCondLst>
                                            <p:cond delay="0"/>
                                          </p:stCondLst>
                                        </p:cTn>
                                        <p:tgtEl>
                                          <p:spTgt spid="19459"/>
                                        </p:tgtEl>
                                        <p:attrNameLst>
                                          <p:attrName>style.visibility</p:attrName>
                                        </p:attrNameLst>
                                      </p:cBhvr>
                                      <p:to>
                                        <p:strVal val="visible"/>
                                      </p:to>
                                    </p:set>
                                    <p:animEffect transition="in" filter="fade">
                                      <p:cBhvr>
                                        <p:cTn id="18" dur="500"/>
                                        <p:tgtEl>
                                          <p:spTgt spid="1945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nodeType="afterEffect">
                                  <p:stCondLst>
                                    <p:cond delay="26000"/>
                                  </p:stCondLst>
                                  <p:childTnLst>
                                    <p:set>
                                      <p:cBhvr>
                                        <p:cTn id="24" dur="1" fill="hold">
                                          <p:stCondLst>
                                            <p:cond delay="0"/>
                                          </p:stCondLst>
                                        </p:cTn>
                                        <p:tgtEl>
                                          <p:spTgt spid="19462"/>
                                        </p:tgtEl>
                                        <p:attrNameLst>
                                          <p:attrName>style.visibility</p:attrName>
                                        </p:attrNameLst>
                                      </p:cBhvr>
                                      <p:to>
                                        <p:strVal val="visible"/>
                                      </p:to>
                                    </p:set>
                                    <p:animEffect transition="in" filter="fade">
                                      <p:cBhvr>
                                        <p:cTn id="25" dur="500"/>
                                        <p:tgtEl>
                                          <p:spTgt spid="19462"/>
                                        </p:tgtEl>
                                      </p:cBhvr>
                                    </p:animEffect>
                                  </p:childTnLst>
                                </p:cTn>
                              </p:par>
                              <p:par>
                                <p:cTn id="26" presetID="10" presetClass="entr" presetSubtype="0" fill="hold" nodeType="withEffect">
                                  <p:stCondLst>
                                    <p:cond delay="26000"/>
                                  </p:stCondLst>
                                  <p:childTnLst>
                                    <p:set>
                                      <p:cBhvr>
                                        <p:cTn id="27" dur="1" fill="hold">
                                          <p:stCondLst>
                                            <p:cond delay="0"/>
                                          </p:stCondLst>
                                        </p:cTn>
                                        <p:tgtEl>
                                          <p:spTgt spid="19463"/>
                                        </p:tgtEl>
                                        <p:attrNameLst>
                                          <p:attrName>style.visibility</p:attrName>
                                        </p:attrNameLst>
                                      </p:cBhvr>
                                      <p:to>
                                        <p:strVal val="visible"/>
                                      </p:to>
                                    </p:set>
                                    <p:animEffect transition="in" filter="fade">
                                      <p:cBhvr>
                                        <p:cTn id="28" dur="500"/>
                                        <p:tgtEl>
                                          <p:spTgt spid="19463"/>
                                        </p:tgtEl>
                                      </p:cBhvr>
                                    </p:animEffect>
                                  </p:childTnLst>
                                </p:cTn>
                              </p:par>
                              <p:par>
                                <p:cTn id="29" presetID="10" presetClass="entr" presetSubtype="0" fill="hold" nodeType="withEffect">
                                  <p:stCondLst>
                                    <p:cond delay="26000"/>
                                  </p:stCondLst>
                                  <p:childTnLst>
                                    <p:set>
                                      <p:cBhvr>
                                        <p:cTn id="30" dur="1" fill="hold">
                                          <p:stCondLst>
                                            <p:cond delay="0"/>
                                          </p:stCondLst>
                                        </p:cTn>
                                        <p:tgtEl>
                                          <p:spTgt spid="19464"/>
                                        </p:tgtEl>
                                        <p:attrNameLst>
                                          <p:attrName>style.visibility</p:attrName>
                                        </p:attrNameLst>
                                      </p:cBhvr>
                                      <p:to>
                                        <p:strVal val="visible"/>
                                      </p:to>
                                    </p:set>
                                    <p:animEffect transition="in" filter="fade">
                                      <p:cBhvr>
                                        <p:cTn id="31"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noChangeArrowheads="1"/>
          </p:cNvSpPr>
          <p:nvPr>
            <p:ph type="title"/>
          </p:nvPr>
        </p:nvSpPr>
        <p:spPr>
          <a:xfrm>
            <a:off x="457200" y="238780"/>
            <a:ext cx="8229600" cy="1143000"/>
          </a:xfrm>
        </p:spPr>
        <p:txBody>
          <a:bodyPr>
            <a:normAutofit/>
          </a:bodyPr>
          <a:lstStyle/>
          <a:p>
            <a:pPr algn="ctr" defTabSz="1217613" eaLnBrk="1" hangingPunct="1"/>
            <a:r>
              <a:rPr lang="zh-CN" altLang="zh-CN" dirty="0"/>
              <a:t>临终仪式至关重要</a:t>
            </a:r>
            <a:endParaRPr lang="zh-CN" altLang="en-US" dirty="0"/>
          </a:p>
        </p:txBody>
      </p:sp>
      <p:sp>
        <p:nvSpPr>
          <p:cNvPr id="15363" name="内容占位符 2"/>
          <p:cNvSpPr>
            <a:spLocks noGrp="1" noChangeArrowheads="1"/>
          </p:cNvSpPr>
          <p:nvPr>
            <p:ph sz="quarter" idx="1"/>
          </p:nvPr>
        </p:nvSpPr>
        <p:spPr>
          <a:xfrm>
            <a:off x="695171" y="1988840"/>
            <a:ext cx="8229600" cy="5472112"/>
          </a:xfrm>
        </p:spPr>
        <p:txBody>
          <a:bodyPr/>
          <a:lstStyle/>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佛</a:t>
            </a:r>
            <a:r>
              <a:rPr lang="en-US" altLang="zh-CN" sz="2000" dirty="0">
                <a:solidFill>
                  <a:schemeClr val="tx1">
                    <a:lumMod val="65000"/>
                    <a:lumOff val="35000"/>
                  </a:schemeClr>
                </a:solidFill>
                <a:latin typeface="+mn-ea"/>
              </a:rPr>
              <a:t>   </a:t>
            </a:r>
            <a:r>
              <a:rPr lang="zh-CN" altLang="zh-CN" sz="2000" dirty="0">
                <a:solidFill>
                  <a:schemeClr val="tx1">
                    <a:lumMod val="65000"/>
                    <a:lumOff val="35000"/>
                  </a:schemeClr>
                </a:solidFill>
                <a:latin typeface="+mn-ea"/>
              </a:rPr>
              <a:t>教：一心称念</a:t>
            </a:r>
            <a:r>
              <a:rPr lang="zh-CN" altLang="zh-CN" sz="2000" b="1" dirty="0">
                <a:solidFill>
                  <a:srgbClr val="C00000"/>
                </a:solidFill>
                <a:latin typeface="+mn-ea"/>
              </a:rPr>
              <a:t>“阿弥陀佛”</a:t>
            </a:r>
            <a:r>
              <a:rPr lang="zh-CN" altLang="zh-CN" sz="2000" dirty="0">
                <a:solidFill>
                  <a:schemeClr val="tx1">
                    <a:lumMod val="65000"/>
                    <a:lumOff val="35000"/>
                  </a:schemeClr>
                </a:solidFill>
                <a:latin typeface="+mn-ea"/>
              </a:rPr>
              <a:t>的名号</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道</a:t>
            </a:r>
            <a:r>
              <a:rPr lang="en-US" altLang="zh-CN" sz="2000" dirty="0">
                <a:solidFill>
                  <a:schemeClr val="tx1">
                    <a:lumMod val="65000"/>
                    <a:lumOff val="35000"/>
                  </a:schemeClr>
                </a:solidFill>
                <a:latin typeface="+mn-ea"/>
              </a:rPr>
              <a:t>   </a:t>
            </a:r>
            <a:r>
              <a:rPr lang="zh-CN" altLang="zh-CN" sz="2000" dirty="0">
                <a:solidFill>
                  <a:schemeClr val="tx1">
                    <a:lumMod val="65000"/>
                    <a:lumOff val="35000"/>
                  </a:schemeClr>
                </a:solidFill>
                <a:latin typeface="+mn-ea"/>
              </a:rPr>
              <a:t>教</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借助</a:t>
            </a:r>
            <a:r>
              <a:rPr lang="zh-CN" altLang="zh-CN" sz="2000" b="1" dirty="0">
                <a:solidFill>
                  <a:srgbClr val="C00000"/>
                </a:solidFill>
                <a:latin typeface="+mn-ea"/>
              </a:rPr>
              <a:t>画符驱鬼</a:t>
            </a:r>
            <a:r>
              <a:rPr lang="zh-CN" altLang="zh-CN" sz="2000" dirty="0">
                <a:solidFill>
                  <a:schemeClr val="tx1">
                    <a:lumMod val="65000"/>
                    <a:lumOff val="35000"/>
                  </a:schemeClr>
                </a:solidFill>
                <a:latin typeface="+mn-ea"/>
              </a:rPr>
              <a:t>等道术来祈求得道成仙</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en-US" sz="2000" dirty="0">
                <a:solidFill>
                  <a:schemeClr val="tx1">
                    <a:lumMod val="65000"/>
                    <a:lumOff val="35000"/>
                  </a:schemeClr>
                </a:solidFill>
                <a:latin typeface="+mn-ea"/>
              </a:rPr>
              <a:t>基督教：</a:t>
            </a:r>
            <a:r>
              <a:rPr lang="zh-CN" altLang="zh-CN" sz="2000" b="1" dirty="0">
                <a:solidFill>
                  <a:srgbClr val="C00000"/>
                </a:solidFill>
                <a:latin typeface="+mn-ea"/>
              </a:rPr>
              <a:t>祷告、读经或唱诗</a:t>
            </a:r>
            <a:endParaRPr lang="en-US" altLang="zh-CN" sz="2000" b="1" dirty="0">
              <a:solidFill>
                <a:srgbClr val="C00000"/>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天主教</a:t>
            </a:r>
            <a:r>
              <a:rPr lang="zh-CN" altLang="en-US" sz="2000" dirty="0">
                <a:solidFill>
                  <a:schemeClr val="tx1">
                    <a:lumMod val="65000"/>
                    <a:lumOff val="35000"/>
                  </a:schemeClr>
                </a:solidFill>
                <a:latin typeface="+mn-ea"/>
              </a:rPr>
              <a:t>：</a:t>
            </a:r>
            <a:r>
              <a:rPr lang="zh-CN" altLang="zh-CN" sz="2000" b="1" dirty="0">
                <a:solidFill>
                  <a:srgbClr val="C00000"/>
                </a:solidFill>
                <a:latin typeface="+mn-ea"/>
              </a:rPr>
              <a:t>傅油圣事</a:t>
            </a:r>
            <a:r>
              <a:rPr lang="zh-CN" altLang="en-US" sz="2000" b="1" dirty="0">
                <a:solidFill>
                  <a:srgbClr val="C00000"/>
                </a:solidFill>
                <a:latin typeface="+mn-ea"/>
              </a:rPr>
              <a:t>，</a:t>
            </a:r>
            <a:r>
              <a:rPr lang="zh-CN" altLang="zh-CN" sz="2000" b="1" dirty="0">
                <a:solidFill>
                  <a:srgbClr val="C00000"/>
                </a:solidFill>
                <a:latin typeface="+mn-ea"/>
              </a:rPr>
              <a:t>终傅</a:t>
            </a:r>
            <a:r>
              <a:rPr lang="zh-CN" altLang="en-US" sz="2000" b="1" dirty="0">
                <a:solidFill>
                  <a:srgbClr val="C00000"/>
                </a:solidFill>
                <a:latin typeface="+mn-ea"/>
              </a:rPr>
              <a:t>（备妥心灵，进入天国），</a:t>
            </a:r>
            <a:r>
              <a:rPr lang="zh-CN" altLang="zh-CN" sz="2000" b="1" dirty="0">
                <a:solidFill>
                  <a:srgbClr val="C00000"/>
                </a:solidFill>
                <a:latin typeface="+mn-ea"/>
              </a:rPr>
              <a:t>临终忏悔</a:t>
            </a:r>
            <a:endParaRPr lang="zh-CN" altLang="en-US" sz="2000" b="1" dirty="0">
              <a:solidFill>
                <a:srgbClr val="C00000"/>
              </a:solidFill>
              <a:latin typeface="+mn-ea"/>
            </a:endParaRPr>
          </a:p>
        </p:txBody>
      </p:sp>
      <p:sp>
        <p:nvSpPr>
          <p:cNvPr id="13319" name="灯片编号占位符 7"/>
          <p:cNvSpPr>
            <a:spLocks noGrp="1" noChangeArrowheads="1"/>
          </p:cNvSpPr>
          <p:nvPr>
            <p:ph type="sldNum" sz="quarter" idx="12"/>
          </p:nvPr>
        </p:nvSpPr>
        <p:spPr bwMode="auto">
          <a:noFill/>
          <a:ln>
            <a:round/>
            <a:headEnd/>
            <a:tailEnd/>
          </a:ln>
        </p:spPr>
        <p:txBody>
          <a:bodyPr/>
          <a:lstStyle/>
          <a:p>
            <a:pPr>
              <a:buFontTx/>
              <a:buNone/>
            </a:pPr>
            <a:fld id="{4B09D1C4-077D-46E2-915D-055A466CE8CF}" type="slidenum">
              <a:rPr altLang="en-US" sz="1400" smtClean="0">
                <a:solidFill>
                  <a:srgbClr val="FFFFFF"/>
                </a:solidFill>
                <a:latin typeface="Franklin Gothic Book" pitchFamily="34" charset="0"/>
                <a:ea typeface="幼圆" pitchFamily="49" charset="-122"/>
              </a:rPr>
              <a:pPr>
                <a:buFontTx/>
                <a:buNone/>
              </a:pPr>
              <a:t>14</a:t>
            </a:fld>
            <a:endParaRPr lang="zh-CN" altLang="en-US" sz="1400">
              <a:solidFill>
                <a:srgbClr val="FFFFFF"/>
              </a:solidFill>
              <a:latin typeface="Franklin Gothic Book" pitchFamily="34" charset="0"/>
              <a:ea typeface="幼圆" pitchFamily="49" charset="-122"/>
            </a:endParaRPr>
          </a:p>
        </p:txBody>
      </p:sp>
      <p:pic>
        <p:nvPicPr>
          <p:cNvPr id="2" name="音频 1">
            <a:hlinkClick r:id="" action="ppaction://media"/>
            <a:extLst>
              <a:ext uri="{FF2B5EF4-FFF2-40B4-BE49-F238E27FC236}">
                <a16:creationId xmlns:a16="http://schemas.microsoft.com/office/drawing/2014/main" id="{A514430B-1105-4A1A-A6ED-D70E3F828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p:transition advTm="11680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标题 1"/>
          <p:cNvSpPr>
            <a:spLocks noGrp="1"/>
          </p:cNvSpPr>
          <p:nvPr>
            <p:ph type="title"/>
          </p:nvPr>
        </p:nvSpPr>
        <p:spPr>
          <a:xfrm>
            <a:off x="773626" y="1268760"/>
            <a:ext cx="7958812" cy="1366838"/>
          </a:xfrm>
        </p:spPr>
        <p:txBody>
          <a:bodyPr>
            <a:normAutofit/>
          </a:bodyPr>
          <a:lstStyle/>
          <a:p>
            <a:pPr>
              <a:lnSpc>
                <a:spcPct val="125000"/>
              </a:lnSpc>
              <a:defRPr/>
            </a:pPr>
            <a:r>
              <a:rPr lang="zh-CN" altLang="en-US" sz="2000" dirty="0">
                <a:solidFill>
                  <a:schemeClr val="tx1">
                    <a:lumMod val="65000"/>
                    <a:lumOff val="35000"/>
                  </a:schemeClr>
                </a:solidFill>
                <a:latin typeface="+mn-ea"/>
                <a:ea typeface="+mn-ea"/>
                <a:cs typeface="+mn-cs"/>
              </a:rPr>
              <a:t>宋某，</a:t>
            </a:r>
            <a:r>
              <a:rPr lang="zh-CN" altLang="zh-CN" sz="2000" dirty="0">
                <a:solidFill>
                  <a:schemeClr val="tx1">
                    <a:lumMod val="65000"/>
                    <a:lumOff val="35000"/>
                  </a:schemeClr>
                </a:solidFill>
                <a:latin typeface="+mn-ea"/>
                <a:ea typeface="+mn-ea"/>
                <a:cs typeface="+mn-cs"/>
              </a:rPr>
              <a:t>女，</a:t>
            </a:r>
            <a:r>
              <a:rPr lang="en-US" altLang="zh-CN" sz="2000" dirty="0">
                <a:solidFill>
                  <a:schemeClr val="tx1">
                    <a:lumMod val="65000"/>
                    <a:lumOff val="35000"/>
                  </a:schemeClr>
                </a:solidFill>
                <a:latin typeface="+mn-ea"/>
                <a:ea typeface="+mn-ea"/>
                <a:cs typeface="+mn-cs"/>
              </a:rPr>
              <a:t>77</a:t>
            </a:r>
            <a:r>
              <a:rPr lang="zh-CN" altLang="zh-CN" sz="2000" dirty="0">
                <a:solidFill>
                  <a:schemeClr val="tx1">
                    <a:lumMod val="65000"/>
                    <a:lumOff val="35000"/>
                  </a:schemeClr>
                </a:solidFill>
                <a:latin typeface="+mn-ea"/>
                <a:ea typeface="+mn-ea"/>
                <a:cs typeface="+mn-cs"/>
              </a:rPr>
              <a:t>岁</a:t>
            </a:r>
            <a:r>
              <a:rPr lang="en-US" altLang="zh-CN" sz="2000" dirty="0">
                <a:solidFill>
                  <a:schemeClr val="tx1">
                    <a:lumMod val="65000"/>
                    <a:lumOff val="35000"/>
                  </a:schemeClr>
                </a:solidFill>
                <a:latin typeface="+mn-ea"/>
                <a:ea typeface="+mn-ea"/>
                <a:cs typeface="+mn-cs"/>
              </a:rPr>
              <a:t>,2015</a:t>
            </a:r>
            <a:r>
              <a:rPr lang="zh-CN" altLang="en-US" sz="2400" dirty="0">
                <a:solidFill>
                  <a:schemeClr val="tx1">
                    <a:lumMod val="65000"/>
                    <a:lumOff val="35000"/>
                  </a:schemeClr>
                </a:solidFill>
                <a:latin typeface="+mn-ea"/>
                <a:ea typeface="+mn-ea"/>
                <a:cs typeface="+mn-cs"/>
              </a:rPr>
              <a:t>年</a:t>
            </a:r>
            <a:r>
              <a:rPr lang="en-US" altLang="zh-CN" sz="2000" dirty="0">
                <a:solidFill>
                  <a:schemeClr val="tx1">
                    <a:lumMod val="65000"/>
                    <a:lumOff val="35000"/>
                  </a:schemeClr>
                </a:solidFill>
                <a:latin typeface="+mn-ea"/>
                <a:ea typeface="+mn-ea"/>
                <a:cs typeface="+mn-cs"/>
              </a:rPr>
              <a:t>4</a:t>
            </a:r>
            <a:r>
              <a:rPr lang="zh-CN" altLang="en-US" sz="2000" dirty="0">
                <a:solidFill>
                  <a:schemeClr val="tx1">
                    <a:lumMod val="65000"/>
                    <a:lumOff val="35000"/>
                  </a:schemeClr>
                </a:solidFill>
                <a:latin typeface="+mn-ea"/>
                <a:ea typeface="+mn-ea"/>
                <a:cs typeface="+mn-cs"/>
              </a:rPr>
              <a:t>月患病，</a:t>
            </a:r>
            <a:r>
              <a:rPr lang="en-US" altLang="zh-CN" sz="2000" dirty="0">
                <a:solidFill>
                  <a:schemeClr val="tx1">
                    <a:lumMod val="65000"/>
                    <a:lumOff val="35000"/>
                  </a:schemeClr>
                </a:solidFill>
                <a:latin typeface="+mn-ea"/>
                <a:ea typeface="+mn-ea"/>
                <a:cs typeface="+mn-cs"/>
              </a:rPr>
              <a:t>7</a:t>
            </a:r>
            <a:r>
              <a:rPr lang="zh-CN" altLang="zh-CN" sz="2000" dirty="0">
                <a:solidFill>
                  <a:schemeClr val="tx1">
                    <a:lumMod val="65000"/>
                    <a:lumOff val="35000"/>
                  </a:schemeClr>
                </a:solidFill>
                <a:latin typeface="+mn-ea"/>
                <a:ea typeface="+mn-ea"/>
                <a:cs typeface="+mn-cs"/>
              </a:rPr>
              <a:t>月确诊难治性急性白血病</a:t>
            </a:r>
            <a:r>
              <a:rPr lang="en-US" altLang="zh-CN" sz="2000" dirty="0">
                <a:solidFill>
                  <a:schemeClr val="tx1">
                    <a:lumMod val="65000"/>
                    <a:lumOff val="35000"/>
                  </a:schemeClr>
                </a:solidFill>
                <a:latin typeface="+mn-ea"/>
                <a:ea typeface="+mn-ea"/>
                <a:cs typeface="+mn-cs"/>
              </a:rPr>
              <a:t>M2</a:t>
            </a:r>
            <a:r>
              <a:rPr lang="zh-CN" altLang="zh-CN" sz="2000" dirty="0">
                <a:solidFill>
                  <a:schemeClr val="tx1">
                    <a:lumMod val="65000"/>
                    <a:lumOff val="35000"/>
                  </a:schemeClr>
                </a:solidFill>
                <a:latin typeface="+mn-ea"/>
                <a:ea typeface="+mn-ea"/>
                <a:cs typeface="+mn-cs"/>
              </a:rPr>
              <a:t>入住人民医院特需病房</a:t>
            </a:r>
            <a:br>
              <a:rPr lang="zh-CN" altLang="zh-CN" sz="2000" dirty="0">
                <a:solidFill>
                  <a:schemeClr val="tx1">
                    <a:lumMod val="65000"/>
                    <a:lumOff val="35000"/>
                  </a:schemeClr>
                </a:solidFill>
                <a:latin typeface="+mn-ea"/>
                <a:ea typeface="+mn-ea"/>
                <a:cs typeface="+mn-cs"/>
              </a:rPr>
            </a:br>
            <a:endParaRPr lang="zh-CN" altLang="en-US" sz="2000" dirty="0">
              <a:solidFill>
                <a:schemeClr val="tx1">
                  <a:lumMod val="65000"/>
                  <a:lumOff val="35000"/>
                </a:schemeClr>
              </a:solidFill>
              <a:latin typeface="+mn-ea"/>
              <a:ea typeface="+mn-ea"/>
              <a:cs typeface="+mn-cs"/>
            </a:endParaRPr>
          </a:p>
        </p:txBody>
      </p:sp>
      <p:sp>
        <p:nvSpPr>
          <p:cNvPr id="3" name="内容占位符 2"/>
          <p:cNvSpPr>
            <a:spLocks noGrp="1"/>
          </p:cNvSpPr>
          <p:nvPr>
            <p:ph sz="quarter" idx="1"/>
          </p:nvPr>
        </p:nvSpPr>
        <p:spPr>
          <a:xfrm>
            <a:off x="486688" y="2374226"/>
            <a:ext cx="8050088" cy="4246562"/>
          </a:xfrm>
        </p:spPr>
        <p:txBody>
          <a:bodyPr/>
          <a:lstStyle/>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全家信天主教，女儿是医院护士，</a:t>
            </a:r>
            <a:r>
              <a:rPr lang="zh-CN" altLang="en-US" sz="2000" dirty="0">
                <a:solidFill>
                  <a:schemeClr val="tx1">
                    <a:lumMod val="65000"/>
                    <a:lumOff val="35000"/>
                  </a:schemeClr>
                </a:solidFill>
                <a:latin typeface="+mn-ea"/>
              </a:rPr>
              <a:t>说</a:t>
            </a:r>
            <a:r>
              <a:rPr lang="zh-CN" altLang="zh-CN" sz="2000" dirty="0">
                <a:solidFill>
                  <a:schemeClr val="tx1">
                    <a:lumMod val="65000"/>
                    <a:lumOff val="35000"/>
                  </a:schemeClr>
                </a:solidFill>
                <a:latin typeface="+mn-ea"/>
              </a:rPr>
              <a:t>没有告诉本人实情</a:t>
            </a:r>
            <a:r>
              <a:rPr lang="zh-CN" altLang="en-US" sz="2000" dirty="0">
                <a:solidFill>
                  <a:schemeClr val="tx1">
                    <a:lumMod val="65000"/>
                    <a:lumOff val="35000"/>
                  </a:schemeClr>
                </a:solidFill>
                <a:latin typeface="+mn-ea"/>
              </a:rPr>
              <a:t>。</a:t>
            </a:r>
            <a:endParaRPr lang="zh-CN"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en-US" sz="2000" dirty="0">
                <a:solidFill>
                  <a:schemeClr val="tx1">
                    <a:lumMod val="65000"/>
                    <a:lumOff val="35000"/>
                  </a:schemeClr>
                </a:solidFill>
                <a:latin typeface="+mn-ea"/>
              </a:rPr>
              <a:t>患者</a:t>
            </a:r>
            <a:r>
              <a:rPr lang="zh-CN" altLang="zh-CN" sz="2000" dirty="0">
                <a:solidFill>
                  <a:schemeClr val="tx1">
                    <a:lumMod val="65000"/>
                    <a:lumOff val="35000"/>
                  </a:schemeClr>
                </a:solidFill>
                <a:latin typeface="+mn-ea"/>
              </a:rPr>
              <a:t>：</a:t>
            </a:r>
            <a:r>
              <a:rPr lang="zh-CN" altLang="en-US" sz="2000" dirty="0">
                <a:solidFill>
                  <a:schemeClr val="tx1">
                    <a:lumMod val="65000"/>
                    <a:lumOff val="35000"/>
                  </a:schemeClr>
                </a:solidFill>
                <a:latin typeface="+mn-ea"/>
              </a:rPr>
              <a:t>知道病情，“</a:t>
            </a:r>
            <a:r>
              <a:rPr lang="zh-CN" altLang="zh-CN" sz="2000" dirty="0">
                <a:solidFill>
                  <a:schemeClr val="tx1">
                    <a:lumMod val="65000"/>
                    <a:lumOff val="35000"/>
                  </a:schemeClr>
                </a:solidFill>
                <a:latin typeface="+mn-ea"/>
              </a:rPr>
              <a:t>天主赏给我的，我得接着，做补赎</a:t>
            </a:r>
            <a:r>
              <a:rPr lang="zh-CN" altLang="en-US" sz="2000" dirty="0">
                <a:solidFill>
                  <a:schemeClr val="tx1">
                    <a:lumMod val="65000"/>
                    <a:lumOff val="35000"/>
                  </a:schemeClr>
                </a:solidFill>
                <a:latin typeface="+mn-ea"/>
              </a:rPr>
              <a:t>。”</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en-US" altLang="zh-CN" sz="2000" dirty="0">
                <a:solidFill>
                  <a:schemeClr val="tx1">
                    <a:lumMod val="65000"/>
                    <a:lumOff val="35000"/>
                  </a:schemeClr>
                </a:solidFill>
                <a:latin typeface="+mn-ea"/>
              </a:rPr>
              <a:t>7</a:t>
            </a:r>
            <a:r>
              <a:rPr lang="zh-CN" altLang="en-US" sz="2000" dirty="0">
                <a:solidFill>
                  <a:schemeClr val="tx1">
                    <a:lumMod val="65000"/>
                    <a:lumOff val="35000"/>
                  </a:schemeClr>
                </a:solidFill>
                <a:latin typeface="+mn-ea"/>
              </a:rPr>
              <a:t>月</a:t>
            </a:r>
            <a:r>
              <a:rPr lang="en-US" altLang="zh-CN" sz="2000" dirty="0">
                <a:solidFill>
                  <a:schemeClr val="tx1">
                    <a:lumMod val="65000"/>
                    <a:lumOff val="35000"/>
                  </a:schemeClr>
                </a:solidFill>
                <a:latin typeface="+mn-ea"/>
              </a:rPr>
              <a:t>23</a:t>
            </a:r>
            <a:r>
              <a:rPr lang="zh-CN" altLang="en-US" sz="2000" dirty="0">
                <a:solidFill>
                  <a:schemeClr val="tx1">
                    <a:lumMod val="65000"/>
                    <a:lumOff val="35000"/>
                  </a:schemeClr>
                </a:solidFill>
                <a:latin typeface="+mn-ea"/>
              </a:rPr>
              <a:t>日：</a:t>
            </a:r>
            <a:r>
              <a:rPr lang="zh-CN" altLang="zh-CN" sz="2000" dirty="0">
                <a:solidFill>
                  <a:schemeClr val="tx1">
                    <a:lumMod val="65000"/>
                    <a:lumOff val="35000"/>
                  </a:schemeClr>
                </a:solidFill>
                <a:latin typeface="+mn-ea"/>
              </a:rPr>
              <a:t>开始化疗</a:t>
            </a:r>
            <a:r>
              <a:rPr lang="zh-CN" altLang="en-US" sz="2000" dirty="0">
                <a:solidFill>
                  <a:schemeClr val="tx1">
                    <a:lumMod val="65000"/>
                    <a:lumOff val="35000"/>
                  </a:schemeClr>
                </a:solidFill>
                <a:latin typeface="+mn-ea"/>
              </a:rPr>
              <a:t>加</a:t>
            </a:r>
            <a:r>
              <a:rPr lang="zh-CN" altLang="zh-CN" sz="2000" dirty="0">
                <a:solidFill>
                  <a:schemeClr val="tx1">
                    <a:lumMod val="65000"/>
                    <a:lumOff val="35000"/>
                  </a:schemeClr>
                </a:solidFill>
                <a:latin typeface="+mn-ea"/>
              </a:rPr>
              <a:t>中药</a:t>
            </a:r>
            <a:r>
              <a:rPr lang="zh-CN" altLang="en-US" sz="2000" dirty="0">
                <a:solidFill>
                  <a:schemeClr val="tx1">
                    <a:lumMod val="65000"/>
                    <a:lumOff val="35000"/>
                  </a:schemeClr>
                </a:solidFill>
                <a:latin typeface="+mn-ea"/>
              </a:rPr>
              <a:t>，很配合治疗；</a:t>
            </a:r>
            <a:r>
              <a:rPr lang="en-US" altLang="zh-CN" sz="2000" dirty="0">
                <a:solidFill>
                  <a:schemeClr val="tx1">
                    <a:lumMod val="65000"/>
                    <a:lumOff val="35000"/>
                  </a:schemeClr>
                </a:solidFill>
                <a:latin typeface="+mn-ea"/>
              </a:rPr>
              <a:t>2016</a:t>
            </a:r>
            <a:r>
              <a:rPr lang="zh-CN" altLang="en-US" sz="2000" dirty="0">
                <a:solidFill>
                  <a:schemeClr val="tx1">
                    <a:lumMod val="65000"/>
                    <a:lumOff val="35000"/>
                  </a:schemeClr>
                </a:solidFill>
                <a:latin typeface="+mn-ea"/>
              </a:rPr>
              <a:t>年</a:t>
            </a:r>
            <a:r>
              <a:rPr lang="en-US" altLang="zh-CN" sz="2000" dirty="0">
                <a:solidFill>
                  <a:schemeClr val="tx1">
                    <a:lumMod val="65000"/>
                    <a:lumOff val="35000"/>
                  </a:schemeClr>
                </a:solidFill>
                <a:latin typeface="+mn-ea"/>
              </a:rPr>
              <a:t>1</a:t>
            </a:r>
            <a:r>
              <a:rPr lang="zh-CN" altLang="en-US" sz="2000" dirty="0">
                <a:solidFill>
                  <a:schemeClr val="tx1">
                    <a:lumMod val="65000"/>
                    <a:lumOff val="35000"/>
                  </a:schemeClr>
                </a:solidFill>
                <a:latin typeface="+mn-ea"/>
              </a:rPr>
              <a:t>月</a:t>
            </a:r>
            <a:r>
              <a:rPr lang="zh-CN" altLang="zh-CN" sz="2000" dirty="0">
                <a:solidFill>
                  <a:schemeClr val="tx1">
                    <a:lumMod val="65000"/>
                    <a:lumOff val="35000"/>
                  </a:schemeClr>
                </a:solidFill>
                <a:latin typeface="+mn-ea"/>
              </a:rPr>
              <a:t>复发，</a:t>
            </a:r>
            <a:r>
              <a:rPr lang="zh-CN" altLang="en-US" sz="2000" dirty="0">
                <a:solidFill>
                  <a:schemeClr val="tx1">
                    <a:lumMod val="65000"/>
                    <a:lumOff val="35000"/>
                  </a:schemeClr>
                </a:solidFill>
                <a:latin typeface="+mn-ea"/>
              </a:rPr>
              <a:t>患者</a:t>
            </a:r>
            <a:r>
              <a:rPr lang="zh-CN" altLang="zh-CN" sz="2000" dirty="0">
                <a:solidFill>
                  <a:schemeClr val="tx1">
                    <a:lumMod val="65000"/>
                    <a:lumOff val="35000"/>
                  </a:schemeClr>
                </a:solidFill>
                <a:latin typeface="+mn-ea"/>
              </a:rPr>
              <a:t>不想化疗了。春节，我去看她，她为她和老伴做了两件寿衣</a:t>
            </a:r>
            <a:r>
              <a:rPr lang="zh-CN" altLang="en-US" sz="2000" dirty="0">
                <a:solidFill>
                  <a:schemeClr val="tx1">
                    <a:lumMod val="65000"/>
                    <a:lumOff val="35000"/>
                  </a:schemeClr>
                </a:solidFill>
                <a:latin typeface="+mn-ea"/>
              </a:rPr>
              <a:t>。</a:t>
            </a:r>
            <a:endParaRPr lang="zh-CN"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en-US" altLang="zh-CN" sz="2000" dirty="0">
                <a:solidFill>
                  <a:schemeClr val="tx1">
                    <a:lumMod val="65000"/>
                    <a:lumOff val="35000"/>
                  </a:schemeClr>
                </a:solidFill>
                <a:latin typeface="+mn-ea"/>
              </a:rPr>
              <a:t>2</a:t>
            </a:r>
            <a:r>
              <a:rPr lang="zh-CN" altLang="en-US" sz="2000" dirty="0">
                <a:solidFill>
                  <a:schemeClr val="tx1">
                    <a:lumMod val="65000"/>
                    <a:lumOff val="35000"/>
                  </a:schemeClr>
                </a:solidFill>
                <a:latin typeface="+mn-ea"/>
              </a:rPr>
              <a:t>月</a:t>
            </a:r>
            <a:r>
              <a:rPr lang="en-US" altLang="zh-CN" sz="2000" dirty="0">
                <a:solidFill>
                  <a:schemeClr val="tx1">
                    <a:lumMod val="65000"/>
                    <a:lumOff val="35000"/>
                  </a:schemeClr>
                </a:solidFill>
                <a:latin typeface="+mn-ea"/>
              </a:rPr>
              <a:t>19</a:t>
            </a:r>
            <a:r>
              <a:rPr lang="zh-CN" altLang="zh-CN" sz="2000" dirty="0">
                <a:solidFill>
                  <a:schemeClr val="tx1">
                    <a:lumMod val="65000"/>
                    <a:lumOff val="35000"/>
                  </a:schemeClr>
                </a:solidFill>
                <a:latin typeface="+mn-ea"/>
              </a:rPr>
              <a:t>日住院，想再次化疗，住院三天开始高烧，失眠</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幻觉</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喘憋</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头痛。一直有神父和教友去看她，行</a:t>
            </a:r>
            <a:r>
              <a:rPr lang="zh-CN" altLang="en-US" sz="2000" dirty="0">
                <a:solidFill>
                  <a:schemeClr val="tx1">
                    <a:lumMod val="65000"/>
                    <a:lumOff val="35000"/>
                  </a:schemeClr>
                </a:solidFill>
                <a:latin typeface="+mn-ea"/>
              </a:rPr>
              <a:t>终傅</a:t>
            </a:r>
            <a:r>
              <a:rPr lang="zh-CN" altLang="zh-CN" sz="2000" dirty="0">
                <a:solidFill>
                  <a:schemeClr val="tx1">
                    <a:lumMod val="65000"/>
                    <a:lumOff val="35000"/>
                  </a:schemeClr>
                </a:solidFill>
                <a:latin typeface="+mn-ea"/>
              </a:rPr>
              <a:t>圣事。</a:t>
            </a:r>
            <a:r>
              <a:rPr lang="en-US" altLang="zh-CN" sz="2000" dirty="0">
                <a:solidFill>
                  <a:schemeClr val="tx1">
                    <a:lumMod val="65000"/>
                    <a:lumOff val="35000"/>
                  </a:schemeClr>
                </a:solidFill>
                <a:latin typeface="+mn-ea"/>
              </a:rPr>
              <a:t>3</a:t>
            </a:r>
            <a:r>
              <a:rPr lang="zh-CN" altLang="en-US" sz="2000" dirty="0">
                <a:solidFill>
                  <a:schemeClr val="tx1">
                    <a:lumMod val="65000"/>
                    <a:lumOff val="35000"/>
                  </a:schemeClr>
                </a:solidFill>
                <a:latin typeface="+mn-ea"/>
              </a:rPr>
              <a:t>月</a:t>
            </a:r>
            <a:r>
              <a:rPr lang="en-US" altLang="zh-CN" sz="2000" dirty="0">
                <a:solidFill>
                  <a:schemeClr val="tx1">
                    <a:lumMod val="65000"/>
                    <a:lumOff val="35000"/>
                  </a:schemeClr>
                </a:solidFill>
                <a:latin typeface="+mn-ea"/>
              </a:rPr>
              <a:t>11</a:t>
            </a:r>
            <a:r>
              <a:rPr lang="zh-CN" altLang="zh-CN" sz="2000" dirty="0">
                <a:solidFill>
                  <a:schemeClr val="tx1">
                    <a:lumMod val="65000"/>
                    <a:lumOff val="35000"/>
                  </a:schemeClr>
                </a:solidFill>
                <a:latin typeface="+mn-ea"/>
              </a:rPr>
              <a:t>日去世</a:t>
            </a:r>
            <a:r>
              <a:rPr lang="zh-CN" altLang="en-US" sz="2000" dirty="0">
                <a:solidFill>
                  <a:schemeClr val="tx1">
                    <a:lumMod val="65000"/>
                    <a:lumOff val="35000"/>
                  </a:schemeClr>
                </a:solidFill>
                <a:latin typeface="+mn-ea"/>
              </a:rPr>
              <a:t>。</a:t>
            </a:r>
            <a:endParaRPr lang="zh-CN"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en-US" altLang="zh-CN" sz="2000" dirty="0">
                <a:solidFill>
                  <a:schemeClr val="tx1">
                    <a:lumMod val="65000"/>
                    <a:lumOff val="35000"/>
                  </a:schemeClr>
                </a:solidFill>
                <a:latin typeface="+mn-ea"/>
              </a:rPr>
              <a:t>5</a:t>
            </a:r>
            <a:r>
              <a:rPr lang="zh-CN" altLang="zh-CN" sz="2000" dirty="0">
                <a:solidFill>
                  <a:schemeClr val="tx1">
                    <a:lumMod val="65000"/>
                    <a:lumOff val="35000"/>
                  </a:schemeClr>
                </a:solidFill>
                <a:latin typeface="+mn-ea"/>
              </a:rPr>
              <a:t>月</a:t>
            </a:r>
            <a:r>
              <a:rPr lang="en-US" altLang="zh-CN" sz="2000" dirty="0">
                <a:solidFill>
                  <a:schemeClr val="tx1">
                    <a:lumMod val="65000"/>
                    <a:lumOff val="35000"/>
                  </a:schemeClr>
                </a:solidFill>
                <a:latin typeface="+mn-ea"/>
              </a:rPr>
              <a:t>3</a:t>
            </a:r>
            <a:r>
              <a:rPr lang="zh-CN" altLang="zh-CN" sz="2000" dirty="0">
                <a:solidFill>
                  <a:schemeClr val="tx1">
                    <a:lumMod val="65000"/>
                    <a:lumOff val="35000"/>
                  </a:schemeClr>
                </a:solidFill>
                <a:latin typeface="+mn-ea"/>
              </a:rPr>
              <a:t>日和她女儿见面</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她说</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妈妈一定是去天堂了，我一定好好做人，将来才能在天堂和妈妈相见</a:t>
            </a:r>
            <a:r>
              <a:rPr lang="zh-CN" altLang="en-US" sz="2000" dirty="0">
                <a:solidFill>
                  <a:schemeClr val="tx1">
                    <a:lumMod val="65000"/>
                    <a:lumOff val="35000"/>
                  </a:schemeClr>
                </a:solidFill>
                <a:latin typeface="+mn-ea"/>
              </a:rPr>
              <a:t>！”</a:t>
            </a:r>
            <a:endParaRPr lang="zh-CN" altLang="zh-CN" sz="2000" dirty="0">
              <a:solidFill>
                <a:schemeClr val="tx1">
                  <a:lumMod val="65000"/>
                  <a:lumOff val="35000"/>
                </a:schemeClr>
              </a:solidFill>
              <a:latin typeface="+mn-ea"/>
            </a:endParaRPr>
          </a:p>
          <a:p>
            <a:pPr marL="0">
              <a:lnSpc>
                <a:spcPts val="3800"/>
              </a:lnSpc>
              <a:spcBef>
                <a:spcPts val="0"/>
              </a:spcBef>
              <a:defRPr/>
            </a:pPr>
            <a:endParaRPr lang="zh-CN" altLang="zh-CN" sz="2000" dirty="0">
              <a:latin typeface="微软雅黑" panose="020B0503020204020204" pitchFamily="34" charset="-122"/>
              <a:ea typeface="微软雅黑" panose="020B0503020204020204" pitchFamily="34" charset="-122"/>
            </a:endParaRPr>
          </a:p>
          <a:p>
            <a:pPr>
              <a:defRPr/>
            </a:pPr>
            <a:endParaRPr lang="zh-CN" altLang="en-US" dirty="0"/>
          </a:p>
        </p:txBody>
      </p:sp>
      <p:sp>
        <p:nvSpPr>
          <p:cNvPr id="14341" name="灯片编号占位符 4"/>
          <p:cNvSpPr>
            <a:spLocks noGrp="1" noChangeArrowheads="1"/>
          </p:cNvSpPr>
          <p:nvPr>
            <p:ph type="sldNum" sz="quarter" idx="12"/>
          </p:nvPr>
        </p:nvSpPr>
        <p:spPr bwMode="auto">
          <a:noFill/>
          <a:ln>
            <a:miter lim="800000"/>
            <a:headEnd/>
            <a:tailEnd/>
          </a:ln>
        </p:spPr>
        <p:txBody>
          <a:bodyPr/>
          <a:lstStyle/>
          <a:p>
            <a:pPr>
              <a:buFontTx/>
              <a:buNone/>
            </a:pPr>
            <a:fld id="{0481691B-D386-436E-B5E9-E242498DE49B}" type="slidenum">
              <a:rPr altLang="en-US" sz="1400" smtClean="0">
                <a:solidFill>
                  <a:srgbClr val="FFFFFF"/>
                </a:solidFill>
                <a:latin typeface="Franklin Gothic Book" pitchFamily="34" charset="0"/>
                <a:ea typeface="幼圆" pitchFamily="49" charset="-122"/>
              </a:rPr>
              <a:pPr>
                <a:buFontTx/>
                <a:buNone/>
              </a:pPr>
              <a:t>15</a:t>
            </a:fld>
            <a:endParaRPr lang="zh-CN" altLang="en-US" sz="1400">
              <a:solidFill>
                <a:srgbClr val="FFFFFF"/>
              </a:solidFill>
              <a:latin typeface="Franklin Gothic Book" pitchFamily="34" charset="0"/>
              <a:ea typeface="幼圆" pitchFamily="49" charset="-122"/>
            </a:endParaRPr>
          </a:p>
        </p:txBody>
      </p:sp>
      <p:pic>
        <p:nvPicPr>
          <p:cNvPr id="2" name="音频 1">
            <a:hlinkClick r:id="" action="ppaction://media"/>
            <a:extLst>
              <a:ext uri="{FF2B5EF4-FFF2-40B4-BE49-F238E27FC236}">
                <a16:creationId xmlns:a16="http://schemas.microsoft.com/office/drawing/2014/main" id="{9FE74FBF-2A0A-438C-AB72-ADCAC53BC1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6" name="标题 1">
            <a:extLst>
              <a:ext uri="{FF2B5EF4-FFF2-40B4-BE49-F238E27FC236}">
                <a16:creationId xmlns:a16="http://schemas.microsoft.com/office/drawing/2014/main" id="{90624E6C-0AC8-4178-BD4D-B36D924B2DDA}"/>
              </a:ext>
            </a:extLst>
          </p:cNvPr>
          <p:cNvSpPr txBox="1">
            <a:spLocks noChangeArrowheads="1"/>
          </p:cNvSpPr>
          <p:nvPr/>
        </p:nvSpPr>
        <p:spPr bwMode="auto">
          <a:xfrm>
            <a:off x="411562" y="12576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b="1" kern="1200">
                <a:solidFill>
                  <a:schemeClr val="bg1">
                    <a:lumMod val="65000"/>
                  </a:schemeClr>
                </a:solidFill>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ctr" defTabSz="1217613" eaLnBrk="1" hangingPunct="1"/>
            <a:r>
              <a:rPr lang="zh-CN" altLang="en-US" dirty="0"/>
              <a:t>案 例</a:t>
            </a:r>
          </a:p>
        </p:txBody>
      </p:sp>
    </p:spTree>
  </p:cSld>
  <p:clrMapOvr>
    <a:masterClrMapping/>
  </p:clrMapOvr>
  <p:transition advTm="13798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395288" y="1341438"/>
            <a:ext cx="8229600" cy="4525962"/>
          </a:xfrm>
        </p:spPr>
        <p:txBody>
          <a:bodyPr/>
          <a:lstStyle/>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倾听者</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人生哲学与宗教仪式的咨询对象</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en-US" sz="2000" dirty="0">
                <a:solidFill>
                  <a:schemeClr val="tx1">
                    <a:lumMod val="65000"/>
                    <a:lumOff val="35000"/>
                  </a:schemeClr>
                </a:solidFill>
                <a:latin typeface="+mn-ea"/>
              </a:rPr>
              <a:t>患者</a:t>
            </a:r>
            <a:r>
              <a:rPr lang="zh-CN" altLang="zh-CN" sz="2000" dirty="0">
                <a:solidFill>
                  <a:schemeClr val="tx1">
                    <a:lumMod val="65000"/>
                    <a:lumOff val="35000"/>
                  </a:schemeClr>
                </a:solidFill>
                <a:latin typeface="+mn-ea"/>
              </a:rPr>
              <a:t>及家属提升灵性的引导者</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丧葬问题的咨询者</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家属悲伤的抚慰与辅导者</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团队的支持者</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b="1" dirty="0">
                <a:solidFill>
                  <a:srgbClr val="C00000"/>
                </a:solidFill>
                <a:latin typeface="+mn-ea"/>
              </a:rPr>
              <a:t>“尊重医疗专业” </a:t>
            </a:r>
            <a:endParaRPr lang="en-US" altLang="zh-CN" sz="2000" b="1" dirty="0">
              <a:solidFill>
                <a:srgbClr val="C00000"/>
              </a:solidFill>
              <a:latin typeface="+mn-ea"/>
            </a:endParaRPr>
          </a:p>
          <a:p>
            <a:pPr marL="353050" indent="-353050" eaLnBrk="1" hangingPunct="1">
              <a:lnSpc>
                <a:spcPct val="135000"/>
              </a:lnSpc>
              <a:buClr>
                <a:srgbClr val="002060"/>
              </a:buClr>
              <a:defRPr/>
            </a:pPr>
            <a:r>
              <a:rPr lang="zh-CN" altLang="zh-CN" sz="2000" b="1" dirty="0">
                <a:solidFill>
                  <a:srgbClr val="C00000"/>
                </a:solidFill>
                <a:latin typeface="+mn-ea"/>
              </a:rPr>
              <a:t>“融入工作与团队” </a:t>
            </a:r>
            <a:endParaRPr lang="zh-CN" altLang="en-US" sz="2000" b="1" dirty="0">
              <a:solidFill>
                <a:srgbClr val="C00000"/>
              </a:solidFill>
              <a:latin typeface="+mn-ea"/>
            </a:endParaRPr>
          </a:p>
        </p:txBody>
      </p:sp>
      <p:sp>
        <p:nvSpPr>
          <p:cNvPr id="15365" name="矩形 1"/>
          <p:cNvSpPr>
            <a:spLocks noChangeArrowheads="1"/>
          </p:cNvSpPr>
          <p:nvPr/>
        </p:nvSpPr>
        <p:spPr bwMode="auto">
          <a:xfrm>
            <a:off x="2569369" y="405825"/>
            <a:ext cx="4005262" cy="584775"/>
          </a:xfrm>
          <a:prstGeom prst="rect">
            <a:avLst/>
          </a:prstGeom>
          <a:noFill/>
          <a:ln w="9525">
            <a:noFill/>
            <a:miter lim="800000"/>
            <a:headEnd/>
            <a:tailEnd/>
          </a:ln>
        </p:spPr>
        <p:txBody>
          <a:bodyPr>
            <a:spAutoFit/>
          </a:bodyPr>
          <a:lstStyle/>
          <a:p>
            <a:pPr algn="ctr" defTabSz="1217613"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宗教师</a:t>
            </a:r>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扮演的角色</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endParaRPr>
          </a:p>
        </p:txBody>
      </p:sp>
      <p:pic>
        <p:nvPicPr>
          <p:cNvPr id="2" name="音频 1">
            <a:hlinkClick r:id="" action="ppaction://media"/>
            <a:extLst>
              <a:ext uri="{FF2B5EF4-FFF2-40B4-BE49-F238E27FC236}">
                <a16:creationId xmlns:a16="http://schemas.microsoft.com/office/drawing/2014/main" id="{655DDD51-4C7C-472D-AB3E-F8168C31F9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00"/>
    </mc:Choice>
    <mc:Fallback xmlns="">
      <p:transition spd="slow" advTm="3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内容占位符 3"/>
          <p:cNvSpPr>
            <a:spLocks noGrp="1" noChangeArrowheads="1"/>
          </p:cNvSpPr>
          <p:nvPr>
            <p:ph idx="1"/>
          </p:nvPr>
        </p:nvSpPr>
        <p:spPr>
          <a:xfrm>
            <a:off x="1043608" y="2060848"/>
            <a:ext cx="8229600" cy="4064000"/>
          </a:xfrm>
        </p:spPr>
        <p:txBody>
          <a:bodyPr/>
          <a:lstStyle/>
          <a:p>
            <a:pPr marL="353050" indent="-353050" eaLnBrk="1" hangingPunct="1">
              <a:lnSpc>
                <a:spcPct val="135000"/>
              </a:lnSpc>
              <a:buClr>
                <a:srgbClr val="002060"/>
              </a:buClr>
              <a:defRPr/>
            </a:pPr>
            <a:r>
              <a:rPr lang="zh-CN" altLang="zh-CN" sz="2000" b="1" dirty="0">
                <a:solidFill>
                  <a:srgbClr val="C00000"/>
                </a:solidFill>
                <a:latin typeface="+mn-ea"/>
              </a:rPr>
              <a:t>秉承宗教的爱心</a:t>
            </a:r>
            <a:endParaRPr lang="en-US" altLang="zh-CN" sz="2000" b="1" dirty="0">
              <a:solidFill>
                <a:srgbClr val="C00000"/>
              </a:solidFill>
              <a:latin typeface="+mn-ea"/>
            </a:endParaRPr>
          </a:p>
          <a:p>
            <a:pPr marL="353050" indent="-353050" eaLnBrk="1" hangingPunct="1">
              <a:lnSpc>
                <a:spcPct val="135000"/>
              </a:lnSpc>
              <a:buClr>
                <a:srgbClr val="002060"/>
              </a:buClr>
              <a:defRPr/>
            </a:pPr>
            <a:r>
              <a:rPr lang="zh-CN" altLang="en-US" sz="2000" b="1" dirty="0">
                <a:solidFill>
                  <a:srgbClr val="C00000"/>
                </a:solidFill>
                <a:latin typeface="+mn-ea"/>
              </a:rPr>
              <a:t>运用宗教</a:t>
            </a:r>
            <a:r>
              <a:rPr lang="zh-CN" altLang="zh-CN" sz="2000" b="1" dirty="0">
                <a:solidFill>
                  <a:srgbClr val="C00000"/>
                </a:solidFill>
                <a:latin typeface="+mn-ea"/>
              </a:rPr>
              <a:t>的生死智慧</a:t>
            </a:r>
            <a:endParaRPr lang="en-US" altLang="zh-CN" sz="2000" b="1" dirty="0">
              <a:solidFill>
                <a:srgbClr val="C00000"/>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尊重</a:t>
            </a:r>
            <a:r>
              <a:rPr lang="zh-CN" altLang="en-US" sz="2000" dirty="0">
                <a:solidFill>
                  <a:schemeClr val="tx1">
                    <a:lumMod val="65000"/>
                    <a:lumOff val="35000"/>
                  </a:schemeClr>
                </a:solidFill>
                <a:latin typeface="+mn-ea"/>
              </a:rPr>
              <a:t>患者</a:t>
            </a:r>
            <a:r>
              <a:rPr lang="zh-CN" altLang="zh-CN" sz="2000" dirty="0">
                <a:solidFill>
                  <a:schemeClr val="tx1">
                    <a:lumMod val="65000"/>
                    <a:lumOff val="35000"/>
                  </a:schemeClr>
                </a:solidFill>
                <a:latin typeface="+mn-ea"/>
              </a:rPr>
              <a:t>信仰</a:t>
            </a:r>
            <a:endParaRPr lang="zh-CN" altLang="en-US"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适时给予</a:t>
            </a:r>
            <a:endParaRPr lang="en-US" altLang="zh-CN" dirty="0">
              <a:latin typeface="微软雅黑" pitchFamily="34" charset="-122"/>
              <a:ea typeface="微软雅黑" pitchFamily="34" charset="-122"/>
            </a:endParaRPr>
          </a:p>
          <a:p>
            <a:pPr eaLnBrk="1" hangingPunct="1">
              <a:lnSpc>
                <a:spcPct val="150000"/>
              </a:lnSpc>
              <a:buFont typeface="Wingdings" pitchFamily="2" charset="2"/>
              <a:buNone/>
            </a:pPr>
            <a:endParaRPr lang="zh-CN" altLang="en-US" sz="2400" dirty="0">
              <a:solidFill>
                <a:srgbClr val="0D04BC"/>
              </a:solidFill>
              <a:latin typeface="隶书" pitchFamily="49" charset="-122"/>
              <a:ea typeface="隶书" pitchFamily="49" charset="-122"/>
            </a:endParaRPr>
          </a:p>
        </p:txBody>
      </p:sp>
      <p:sp>
        <p:nvSpPr>
          <p:cNvPr id="16389" name="矩形 1"/>
          <p:cNvSpPr>
            <a:spLocks noChangeArrowheads="1"/>
          </p:cNvSpPr>
          <p:nvPr/>
        </p:nvSpPr>
        <p:spPr bwMode="auto">
          <a:xfrm>
            <a:off x="0" y="620688"/>
            <a:ext cx="9144000" cy="584775"/>
          </a:xfrm>
          <a:prstGeom prst="rect">
            <a:avLst/>
          </a:prstGeom>
          <a:noFill/>
          <a:ln w="9525">
            <a:noFill/>
            <a:miter lim="800000"/>
            <a:headEnd/>
            <a:tailEnd/>
          </a:ln>
        </p:spPr>
        <p:txBody>
          <a:bodyPr wrap="square">
            <a:spAutoFit/>
          </a:bodyPr>
          <a:lstStyle/>
          <a:p>
            <a:pPr algn="ctr" defTabSz="1217613" eaLnBrk="1" hangingPunct="1"/>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宗教在</a:t>
            </a:r>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安宁缓和医疗中</a:t>
            </a:r>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的定位</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endParaRPr>
          </a:p>
        </p:txBody>
      </p:sp>
      <p:pic>
        <p:nvPicPr>
          <p:cNvPr id="16390" name="图片 4"/>
          <p:cNvPicPr>
            <a:picLocks noChangeAspect="1" noChangeArrowheads="1"/>
          </p:cNvPicPr>
          <p:nvPr/>
        </p:nvPicPr>
        <p:blipFill>
          <a:blip r:embed="rId4"/>
          <a:srcRect/>
          <a:stretch>
            <a:fillRect/>
          </a:stretch>
        </p:blipFill>
        <p:spPr bwMode="auto">
          <a:xfrm>
            <a:off x="5652120" y="2060848"/>
            <a:ext cx="2736304" cy="2013724"/>
          </a:xfrm>
          <a:prstGeom prst="rect">
            <a:avLst/>
          </a:prstGeom>
          <a:noFill/>
          <a:ln w="9525">
            <a:noFill/>
            <a:miter lim="800000"/>
            <a:headEnd/>
            <a:tailEnd/>
          </a:ln>
        </p:spPr>
      </p:pic>
      <p:pic>
        <p:nvPicPr>
          <p:cNvPr id="2" name="音频 1">
            <a:hlinkClick r:id="" action="ppaction://media"/>
            <a:extLst>
              <a:ext uri="{FF2B5EF4-FFF2-40B4-BE49-F238E27FC236}">
                <a16:creationId xmlns:a16="http://schemas.microsoft.com/office/drawing/2014/main" id="{C6C2C5E9-951A-4EC0-AA20-5F93AB1EB4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957"/>
    </mc:Choice>
    <mc:Fallback xmlns="">
      <p:transition spd="slow" advTm="9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bwMode="auto">
      <p:bgPr>
        <a:blipFill dpi="0" rotWithShape="1">
          <a:blip r:embed="rId4">
            <a:alphaModFix amt="21000"/>
            <a:duotone>
              <a:schemeClr val="accent4">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0" y="1939356"/>
            <a:ext cx="9140824" cy="1470025"/>
          </a:xfrm>
        </p:spPr>
        <p:txBody>
          <a:bodyPr/>
          <a:lstStyle/>
          <a:p>
            <a:pPr eaLnBrk="1" hangingPunct="1">
              <a:defRPr/>
            </a:pPr>
            <a:r>
              <a:rPr lang="zh-CN" altLang="en-US" sz="7200" dirty="0">
                <a:solidFill>
                  <a:schemeClr val="tx1">
                    <a:lumMod val="65000"/>
                    <a:lumOff val="35000"/>
                  </a:schemeClr>
                </a:solidFill>
                <a:latin typeface="华文隶书" pitchFamily="2" charset="-122"/>
                <a:ea typeface="华文隶书" pitchFamily="2" charset="-122"/>
              </a:rPr>
              <a:t>感  谢  观  看</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72232" y="3703176"/>
            <a:ext cx="9142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微课堂</a:t>
            </a:r>
            <a:endPar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76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48000"/>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7158" y="571480"/>
            <a:ext cx="378621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音频 1">
            <a:hlinkClick r:id="" action="ppaction://media"/>
            <a:extLst>
              <a:ext uri="{FF2B5EF4-FFF2-40B4-BE49-F238E27FC236}">
                <a16:creationId xmlns:a16="http://schemas.microsoft.com/office/drawing/2014/main" id="{A0362C63-554F-4807-98F1-0E91B9328D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720000" y="144000"/>
            <a:ext cx="2071702" cy="1143000"/>
          </a:xfrm>
        </p:spPr>
        <p:txBody>
          <a:bodyPr>
            <a:normAutofit/>
          </a:bodyPr>
          <a:lstStyle/>
          <a:p>
            <a:pPr algn="l"/>
            <a:r>
              <a:rPr lang="zh-CN" altLang="en-US" sz="2800" b="1" dirty="0">
                <a:solidFill>
                  <a:schemeClr val="bg1">
                    <a:lumMod val="65000"/>
                  </a:schemeClr>
                </a:solidFill>
                <a:latin typeface="华文仿宋" pitchFamily="2" charset="-122"/>
                <a:ea typeface="华文仿宋" pitchFamily="2" charset="-122"/>
                <a:cs typeface="+mn-cs"/>
              </a:rPr>
              <a:t>本课程由</a:t>
            </a:r>
          </a:p>
        </p:txBody>
      </p:sp>
      <p:pic>
        <p:nvPicPr>
          <p:cNvPr id="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0483" t="27596" r="57850" b="39523"/>
          <a:stretch>
            <a:fillRect/>
          </a:stretch>
        </p:blipFill>
        <p:spPr bwMode="auto">
          <a:xfrm>
            <a:off x="1526420" y="2846096"/>
            <a:ext cx="797538" cy="72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1312" b="22238"/>
          <a:stretch>
            <a:fillRect/>
          </a:stretch>
        </p:blipFill>
        <p:spPr bwMode="auto">
          <a:xfrm>
            <a:off x="1598420" y="3949162"/>
            <a:ext cx="704473" cy="67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8520" y="1988840"/>
            <a:ext cx="505049" cy="5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555776" y="1988840"/>
            <a:ext cx="46815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北京协和医院老年医学科</a:t>
            </a:r>
          </a:p>
        </p:txBody>
      </p:sp>
      <p:sp>
        <p:nvSpPr>
          <p:cNvPr id="11" name="矩形 10"/>
          <p:cNvSpPr/>
          <p:nvPr/>
        </p:nvSpPr>
        <p:spPr>
          <a:xfrm>
            <a:off x="2570420" y="2977162"/>
            <a:ext cx="57150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北京协和医院安宁缓和医疗组</a:t>
            </a:r>
          </a:p>
        </p:txBody>
      </p:sp>
      <p:sp>
        <p:nvSpPr>
          <p:cNvPr id="12" name="矩形 11"/>
          <p:cNvSpPr/>
          <p:nvPr/>
        </p:nvSpPr>
        <p:spPr>
          <a:xfrm>
            <a:off x="2555744" y="3989104"/>
            <a:ext cx="588302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中国老年保健医学研究会缓和医疗分会</a:t>
            </a:r>
          </a:p>
        </p:txBody>
      </p:sp>
      <p:sp>
        <p:nvSpPr>
          <p:cNvPr id="9" name="矩形 8"/>
          <p:cNvSpPr/>
          <p:nvPr/>
        </p:nvSpPr>
        <p:spPr>
          <a:xfrm>
            <a:off x="6643702" y="5715016"/>
            <a:ext cx="1620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lumMod val="65000"/>
                  </a:prstClr>
                </a:solidFill>
                <a:effectLst/>
                <a:uLnTx/>
                <a:uFillTx/>
                <a:latin typeface="华文仿宋" pitchFamily="2" charset="-122"/>
                <a:ea typeface="华文仿宋" pitchFamily="2" charset="-122"/>
                <a:cs typeface="+mn-cs"/>
              </a:rPr>
              <a:t>联合推出</a:t>
            </a:r>
            <a:endParaRPr kumimoji="0" lang="zh-CN" altLang="en-US" sz="1800" b="0" i="0" u="none" strike="noStrike" kern="1200" cap="none" spc="0" normalizeH="0" baseline="0" noProof="0" dirty="0">
              <a:ln>
                <a:noFill/>
              </a:ln>
              <a:solidFill>
                <a:prstClr val="white">
                  <a:lumMod val="65000"/>
                </a:prstClr>
              </a:solidFill>
              <a:effectLst/>
              <a:uLnTx/>
              <a:uFillTx/>
              <a:latin typeface="Calibri"/>
              <a:ea typeface="宋体" panose="02010600030101010101" pitchFamily="2" charset="-122"/>
              <a:cs typeface="+mn-cs"/>
            </a:endParaRPr>
          </a:p>
        </p:txBody>
      </p:sp>
      <p:cxnSp>
        <p:nvCxnSpPr>
          <p:cNvPr id="14" name="直接连接符 13"/>
          <p:cNvCxnSpPr/>
          <p:nvPr/>
        </p:nvCxnSpPr>
        <p:spPr>
          <a:xfrm rot="5400000">
            <a:off x="429390" y="785000"/>
            <a:ext cx="428628" cy="1588"/>
          </a:xfrm>
          <a:prstGeom prst="line">
            <a:avLst/>
          </a:prstGeom>
          <a:noFill/>
          <a:ln w="50800" cap="flat" cmpd="sng" algn="ctr">
            <a:solidFill>
              <a:sysClr val="window" lastClr="FFFFFF">
                <a:lumMod val="65000"/>
              </a:sysClr>
            </a:solidFill>
            <a:prstDash val="solid"/>
          </a:ln>
          <a:effectLst/>
        </p:spPr>
      </p:cxnSp>
      <p:cxnSp>
        <p:nvCxnSpPr>
          <p:cNvPr id="15" name="直接连接符 14"/>
          <p:cNvCxnSpPr/>
          <p:nvPr/>
        </p:nvCxnSpPr>
        <p:spPr>
          <a:xfrm rot="16200000" flipH="1">
            <a:off x="57186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8146800" y="5928536"/>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8144693" y="5999975"/>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pic>
        <p:nvPicPr>
          <p:cNvPr id="18" name="音频 6">
            <a:hlinkClick r:id="" action="ppaction://media"/>
            <a:extLst>
              <a:ext uri="{FF2B5EF4-FFF2-40B4-BE49-F238E27FC236}">
                <a16:creationId xmlns:a16="http://schemas.microsoft.com/office/drawing/2014/main" id="{9D52EED0-67AE-4516-9BC6-2251504124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00"/>
    </mc:Choice>
    <mc:Fallback xmlns="">
      <p:transition spd="slow"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矩形 4"/>
          <p:cNvSpPr>
            <a:spLocks noChangeArrowheads="1"/>
          </p:cNvSpPr>
          <p:nvPr/>
        </p:nvSpPr>
        <p:spPr bwMode="auto">
          <a:xfrm>
            <a:off x="4141920" y="874454"/>
            <a:ext cx="4488176" cy="5370701"/>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zh-CN" altLang="en-US" sz="1700" dirty="0">
                <a:solidFill>
                  <a:srgbClr val="A6A6A6"/>
                </a:solidFill>
                <a:latin typeface="微软雅黑" pitchFamily="34" charset="-122"/>
                <a:ea typeface="微软雅黑" pitchFamily="34" charset="-122"/>
              </a:rPr>
              <a:t>北京中医药大学东直门医院血液肿瘤科主任医师</a:t>
            </a:r>
            <a:endParaRPr lang="en-US" altLang="zh-CN" sz="1700" dirty="0">
              <a:solidFill>
                <a:srgbClr val="A6A6A6"/>
              </a:solidFill>
              <a:latin typeface="微软雅黑" pitchFamily="34" charset="-122"/>
              <a:ea typeface="微软雅黑" pitchFamily="34" charset="-122"/>
            </a:endParaRPr>
          </a:p>
          <a:p>
            <a:pPr lvl="0" eaLnBrk="1" fontAlgn="auto" hangingPunct="1">
              <a:spcBef>
                <a:spcPts val="0"/>
              </a:spcBef>
              <a:spcAft>
                <a:spcPts val="0"/>
              </a:spcAft>
            </a:pPr>
            <a:endParaRPr lang="en-US" altLang="zh-CN" sz="1700" dirty="0">
              <a:solidFill>
                <a:srgbClr val="A6A6A6"/>
              </a:solidFill>
              <a:latin typeface="微软雅黑" pitchFamily="34" charset="-122"/>
              <a:ea typeface="微软雅黑" pitchFamily="34" charset="-122"/>
            </a:endParaRPr>
          </a:p>
          <a:p>
            <a:pPr lvl="0" eaLnBrk="1" fontAlgn="auto" hangingPunct="1">
              <a:spcBef>
                <a:spcPts val="0"/>
              </a:spcBef>
              <a:spcAft>
                <a:spcPts val="0"/>
              </a:spcAft>
            </a:pPr>
            <a:r>
              <a:rPr lang="zh-CN" altLang="en-US" sz="1700" dirty="0">
                <a:solidFill>
                  <a:srgbClr val="A6A6A6"/>
                </a:solidFill>
                <a:latin typeface="微软雅黑" pitchFamily="34" charset="-122"/>
                <a:ea typeface="微软雅黑" pitchFamily="34" charset="-122"/>
              </a:rPr>
              <a:t>教授，博士生导师，从事血液肿瘤临床</a:t>
            </a:r>
            <a:r>
              <a:rPr lang="en-US" altLang="zh-CN" sz="1700" dirty="0">
                <a:solidFill>
                  <a:srgbClr val="A6A6A6"/>
                </a:solidFill>
                <a:latin typeface="微软雅黑" pitchFamily="34" charset="-122"/>
                <a:ea typeface="微软雅黑" pitchFamily="34" charset="-122"/>
              </a:rPr>
              <a:t>32</a:t>
            </a:r>
            <a:r>
              <a:rPr lang="zh-CN" altLang="en-US" sz="1700" dirty="0">
                <a:solidFill>
                  <a:srgbClr val="A6A6A6"/>
                </a:solidFill>
                <a:latin typeface="微软雅黑" pitchFamily="34" charset="-122"/>
                <a:ea typeface="微软雅黑" pitchFamily="34" charset="-122"/>
              </a:rPr>
              <a:t>年，近年来工作重点在恶性肿瘤的缓和医疗以及医学生的生命教育</a:t>
            </a:r>
          </a:p>
          <a:p>
            <a:pPr lvl="0" eaLnBrk="1" fontAlgn="auto" hangingPunct="1">
              <a:spcBef>
                <a:spcPts val="0"/>
              </a:spcBef>
              <a:spcAft>
                <a:spcPts val="0"/>
              </a:spcAft>
            </a:pPr>
            <a:endParaRPr lang="zh-CN" altLang="en-US" sz="1700" dirty="0">
              <a:solidFill>
                <a:srgbClr val="A6A6A6"/>
              </a:solidFill>
              <a:latin typeface="微软雅黑" pitchFamily="34" charset="-122"/>
              <a:ea typeface="微软雅黑" pitchFamily="34" charset="-122"/>
            </a:endParaRPr>
          </a:p>
          <a:p>
            <a:pPr lvl="0" eaLnBrk="1" fontAlgn="auto" hangingPunct="1">
              <a:spcBef>
                <a:spcPts val="0"/>
              </a:spcBef>
              <a:spcAft>
                <a:spcPts val="0"/>
              </a:spcAft>
            </a:pPr>
            <a:r>
              <a:rPr lang="zh-CN" altLang="en-US" sz="1700" dirty="0">
                <a:solidFill>
                  <a:srgbClr val="A6A6A6"/>
                </a:solidFill>
                <a:latin typeface="微软雅黑" pitchFamily="34" charset="-122"/>
                <a:ea typeface="微软雅黑" pitchFamily="34" charset="-122"/>
              </a:rPr>
              <a:t>曾赴台湾淡水马偕医院安宁疗护教育示范中心系统学习</a:t>
            </a:r>
          </a:p>
          <a:p>
            <a:pPr lvl="0" eaLnBrk="1" fontAlgn="auto" hangingPunct="1">
              <a:spcBef>
                <a:spcPts val="0"/>
              </a:spcBef>
              <a:spcAft>
                <a:spcPts val="0"/>
              </a:spcAft>
            </a:pPr>
            <a:endParaRPr lang="zh-CN" altLang="en-US" sz="1700" dirty="0">
              <a:solidFill>
                <a:srgbClr val="A6A6A6"/>
              </a:solidFill>
              <a:latin typeface="微软雅黑" pitchFamily="34" charset="-122"/>
              <a:ea typeface="微软雅黑" pitchFamily="34" charset="-122"/>
            </a:endParaRPr>
          </a:p>
          <a:p>
            <a:pPr lvl="0" eaLnBrk="1" fontAlgn="auto" hangingPunct="1">
              <a:spcBef>
                <a:spcPts val="0"/>
              </a:spcBef>
              <a:spcAft>
                <a:spcPts val="0"/>
              </a:spcAft>
            </a:pPr>
            <a:r>
              <a:rPr lang="zh-CN" altLang="en-US" sz="1700" dirty="0">
                <a:solidFill>
                  <a:srgbClr val="A6A6A6"/>
                </a:solidFill>
                <a:latin typeface="微软雅黑" pitchFamily="34" charset="-122"/>
                <a:ea typeface="微软雅黑" pitchFamily="34" charset="-122"/>
              </a:rPr>
              <a:t>被选为国家卫健委“全国安宁疗护试点工作人才队伍能力建设培训班”首批人员</a:t>
            </a:r>
          </a:p>
          <a:p>
            <a:pPr lvl="0" eaLnBrk="1" fontAlgn="auto" hangingPunct="1">
              <a:spcBef>
                <a:spcPts val="0"/>
              </a:spcBef>
              <a:spcAft>
                <a:spcPts val="0"/>
              </a:spcAft>
            </a:pPr>
            <a:endParaRPr lang="zh-CN" altLang="en-US" sz="1700" dirty="0">
              <a:solidFill>
                <a:srgbClr val="A6A6A6"/>
              </a:solidFill>
              <a:latin typeface="微软雅黑" pitchFamily="34" charset="-122"/>
              <a:ea typeface="微软雅黑" pitchFamily="34" charset="-122"/>
            </a:endParaRPr>
          </a:p>
          <a:p>
            <a:pPr lvl="0" eaLnBrk="1" fontAlgn="auto" hangingPunct="1">
              <a:spcBef>
                <a:spcPts val="0"/>
              </a:spcBef>
              <a:spcAft>
                <a:spcPts val="0"/>
              </a:spcAft>
            </a:pPr>
            <a:r>
              <a:rPr lang="zh-CN" altLang="en-US" sz="1700" dirty="0">
                <a:solidFill>
                  <a:srgbClr val="A6A6A6"/>
                </a:solidFill>
                <a:latin typeface="微软雅黑" pitchFamily="34" charset="-122"/>
                <a:ea typeface="微软雅黑" pitchFamily="34" charset="-122"/>
              </a:rPr>
              <a:t>参加过“全国安宁疗护医学人文及心灵关怀师资培训班”；北京大学肿瘤医院“缓和医疗大师课”；第</a:t>
            </a:r>
            <a:r>
              <a:rPr lang="en-US" altLang="zh-CN" sz="1700" dirty="0">
                <a:solidFill>
                  <a:srgbClr val="A6A6A6"/>
                </a:solidFill>
                <a:latin typeface="微软雅黑" pitchFamily="34" charset="-122"/>
                <a:ea typeface="微软雅黑" pitchFamily="34" charset="-122"/>
              </a:rPr>
              <a:t>11</a:t>
            </a:r>
            <a:r>
              <a:rPr lang="zh-CN" altLang="en-US" sz="1700" dirty="0">
                <a:solidFill>
                  <a:srgbClr val="A6A6A6"/>
                </a:solidFill>
                <a:latin typeface="微软雅黑" pitchFamily="34" charset="-122"/>
                <a:ea typeface="微软雅黑" pitchFamily="34" charset="-122"/>
              </a:rPr>
              <a:t>届亚太地区安宁疗护大会以及国际姑息医学大会等培训</a:t>
            </a:r>
          </a:p>
          <a:p>
            <a:pPr lvl="0" eaLnBrk="1" fontAlgn="auto" hangingPunct="1">
              <a:spcBef>
                <a:spcPts val="0"/>
              </a:spcBef>
              <a:spcAft>
                <a:spcPts val="0"/>
              </a:spcAft>
            </a:pPr>
            <a:endParaRPr lang="zh-CN" altLang="en-US" sz="1700" dirty="0">
              <a:solidFill>
                <a:srgbClr val="A6A6A6"/>
              </a:solidFill>
              <a:latin typeface="微软雅黑" pitchFamily="34" charset="-122"/>
              <a:ea typeface="微软雅黑" pitchFamily="34" charset="-122"/>
            </a:endParaRPr>
          </a:p>
          <a:p>
            <a:pPr lvl="0" eaLnBrk="1" fontAlgn="auto" hangingPunct="1">
              <a:spcBef>
                <a:spcPts val="0"/>
              </a:spcBef>
              <a:spcAft>
                <a:spcPts val="0"/>
              </a:spcAft>
            </a:pPr>
            <a:r>
              <a:rPr lang="zh-CN" altLang="en-US" sz="1700" dirty="0">
                <a:solidFill>
                  <a:srgbClr val="A6A6A6"/>
                </a:solidFill>
                <a:latin typeface="微软雅黑" pitchFamily="34" charset="-122"/>
                <a:ea typeface="微软雅黑" pitchFamily="34" charset="-122"/>
              </a:rPr>
              <a:t>致力于安宁疗护理念的普及及推动工作</a:t>
            </a:r>
          </a:p>
          <a:p>
            <a:pPr marL="0" marR="0" lvl="0" indent="0" algn="l" defTabSz="914400"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A6A6A6"/>
              </a:solidFill>
              <a:effectLst/>
              <a:uLnTx/>
              <a:uFillTx/>
              <a:latin typeface="微软雅黑" pitchFamily="34" charset="-122"/>
              <a:ea typeface="微软雅黑" pitchFamily="34" charset="-122"/>
              <a:cs typeface="+mn-cs"/>
            </a:endParaRPr>
          </a:p>
        </p:txBody>
      </p:sp>
      <p:pic>
        <p:nvPicPr>
          <p:cNvPr id="5" name="图片 4">
            <a:extLst>
              <a:ext uri="{FF2B5EF4-FFF2-40B4-BE49-F238E27FC236}">
                <a16:creationId xmlns:a16="http://schemas.microsoft.com/office/drawing/2014/main" id="{FC5087B9-4D9C-4126-A916-5A8B7A51C6A6}"/>
              </a:ext>
            </a:extLst>
          </p:cNvPr>
          <p:cNvPicPr/>
          <p:nvPr/>
        </p:nvPicPr>
        <p:blipFill rotWithShape="1">
          <a:blip r:embed="rId4" cstate="print"/>
          <a:srcRect t="13462" r="17949"/>
          <a:stretch/>
        </p:blipFill>
        <p:spPr bwMode="auto">
          <a:xfrm>
            <a:off x="971600" y="980728"/>
            <a:ext cx="2448272" cy="3519082"/>
          </a:xfrm>
          <a:prstGeom prst="rect">
            <a:avLst/>
          </a:prstGeom>
          <a:noFill/>
          <a:ln>
            <a:noFill/>
          </a:ln>
        </p:spPr>
      </p:pic>
      <p:pic>
        <p:nvPicPr>
          <p:cNvPr id="4" name="音频 3">
            <a:hlinkClick r:id="" action="ppaction://media"/>
            <a:extLst>
              <a:ext uri="{FF2B5EF4-FFF2-40B4-BE49-F238E27FC236}">
                <a16:creationId xmlns:a16="http://schemas.microsoft.com/office/drawing/2014/main" id="{7638D5D3-D1C3-41C7-960F-08A328B81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6" name="标题 1">
            <a:extLst>
              <a:ext uri="{FF2B5EF4-FFF2-40B4-BE49-F238E27FC236}">
                <a16:creationId xmlns:a16="http://schemas.microsoft.com/office/drawing/2014/main" id="{09ADBE23-2216-4B6A-80CF-CD972D3FC39F}"/>
              </a:ext>
            </a:extLst>
          </p:cNvPr>
          <p:cNvSpPr txBox="1">
            <a:spLocks/>
          </p:cNvSpPr>
          <p:nvPr/>
        </p:nvSpPr>
        <p:spPr>
          <a:xfrm>
            <a:off x="557768" y="4877140"/>
            <a:ext cx="3286148" cy="10001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CN" altLang="en-US" sz="3200" b="1" dirty="0">
                <a:solidFill>
                  <a:schemeClr val="tx1">
                    <a:lumMod val="50000"/>
                    <a:lumOff val="50000"/>
                  </a:schemeClr>
                </a:solidFill>
                <a:latin typeface="华文隶书" pitchFamily="2" charset="-122"/>
                <a:ea typeface="华文隶书" pitchFamily="2" charset="-122"/>
              </a:rPr>
              <a:t>李冬云</a:t>
            </a:r>
            <a:r>
              <a:rPr lang="zh-CN" altLang="en-US" sz="3200" dirty="0">
                <a:solidFill>
                  <a:schemeClr val="tx1">
                    <a:lumMod val="50000"/>
                    <a:lumOff val="50000"/>
                  </a:schemeClr>
                </a:solidFill>
                <a:latin typeface="华文隶书" pitchFamily="2" charset="-122"/>
                <a:ea typeface="华文隶书" pitchFamily="2" charset="-122"/>
              </a:rPr>
              <a:t> </a:t>
            </a:r>
            <a:r>
              <a:rPr lang="en-US" altLang="zh-CN" sz="3200" dirty="0">
                <a:solidFill>
                  <a:schemeClr val="tx1">
                    <a:lumMod val="50000"/>
                    <a:lumOff val="50000"/>
                  </a:schemeClr>
                </a:solidFill>
                <a:latin typeface="华文隶书" pitchFamily="2" charset="-122"/>
                <a:ea typeface="华文隶书" pitchFamily="2" charset="-122"/>
                <a:cs typeface="Arial"/>
              </a:rPr>
              <a:t>• </a:t>
            </a:r>
            <a:r>
              <a:rPr lang="zh-CN" altLang="en-US" sz="3000" b="1" dirty="0">
                <a:solidFill>
                  <a:srgbClr val="FFC000"/>
                </a:solidFill>
                <a:latin typeface="隶书" pitchFamily="49" charset="-122"/>
                <a:ea typeface="隶书" pitchFamily="49" charset="-122"/>
              </a:rPr>
              <a:t>简介</a:t>
            </a:r>
          </a:p>
        </p:txBody>
      </p:sp>
    </p:spTree>
    <p:extLst>
      <p:ext uri="{BB962C8B-B14F-4D97-AF65-F5344CB8AC3E}">
        <p14:creationId xmlns:p14="http://schemas.microsoft.com/office/powerpoint/2010/main" val="3584523792"/>
      </p:ext>
    </p:extLst>
  </p:cSld>
  <p:clrMapOvr>
    <a:masterClrMapping/>
  </p:clrMapOvr>
  <mc:AlternateContent xmlns:mc="http://schemas.openxmlformats.org/markup-compatibility/2006" xmlns:p14="http://schemas.microsoft.com/office/powerpoint/2010/main">
    <mc:Choice Requires="p14">
      <p:transition spd="slow" p14:dur="2000" advTm="14582"/>
    </mc:Choice>
    <mc:Fallback xmlns="">
      <p:transition spd="slow" advTm="14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419100" y="1412776"/>
            <a:ext cx="5502721" cy="4525963"/>
          </a:xfrm>
        </p:spPr>
        <p:txBody>
          <a:bodyPr/>
          <a:lstStyle/>
          <a:p>
            <a:pPr marL="353050" indent="-353050" eaLnBrk="1" hangingPunct="1">
              <a:lnSpc>
                <a:spcPct val="200000"/>
              </a:lnSpc>
              <a:buClr>
                <a:srgbClr val="002060"/>
              </a:buClr>
              <a:defRPr/>
            </a:pPr>
            <a:r>
              <a:rPr lang="zh-CN" altLang="en-US" sz="2000" dirty="0">
                <a:solidFill>
                  <a:schemeClr val="tx1">
                    <a:lumMod val="65000"/>
                    <a:lumOff val="35000"/>
                  </a:schemeClr>
                </a:solidFill>
                <a:latin typeface="+mn-ea"/>
              </a:rPr>
              <a:t>在其发展历程中脱离了宗教神学</a:t>
            </a:r>
            <a:endParaRPr lang="en-US" altLang="zh-CN" sz="2000" dirty="0">
              <a:solidFill>
                <a:schemeClr val="tx1">
                  <a:lumMod val="65000"/>
                  <a:lumOff val="35000"/>
                </a:schemeClr>
              </a:solidFill>
              <a:latin typeface="+mn-ea"/>
            </a:endParaRPr>
          </a:p>
          <a:p>
            <a:pPr marL="353050" indent="-353050" eaLnBrk="1" hangingPunct="1">
              <a:lnSpc>
                <a:spcPct val="200000"/>
              </a:lnSpc>
              <a:buClr>
                <a:srgbClr val="002060"/>
              </a:buClr>
              <a:defRPr/>
            </a:pPr>
            <a:r>
              <a:rPr lang="zh-CN" altLang="en-US" sz="2000" dirty="0">
                <a:solidFill>
                  <a:schemeClr val="tx1">
                    <a:lumMod val="65000"/>
                    <a:lumOff val="35000"/>
                  </a:schemeClr>
                </a:solidFill>
                <a:latin typeface="+mn-ea"/>
              </a:rPr>
              <a:t>两者共同关注人类生老病死的基本问题，并都为此做出积极贡献</a:t>
            </a:r>
          </a:p>
          <a:p>
            <a:pPr marL="353050" indent="-353050" eaLnBrk="1" hangingPunct="1">
              <a:lnSpc>
                <a:spcPct val="200000"/>
              </a:lnSpc>
              <a:buClr>
                <a:srgbClr val="002060"/>
              </a:buClr>
              <a:defRPr/>
            </a:pPr>
            <a:r>
              <a:rPr lang="zh-CN" altLang="en-US" sz="2000" dirty="0">
                <a:solidFill>
                  <a:schemeClr val="tx1">
                    <a:lumMod val="65000"/>
                    <a:lumOff val="35000"/>
                  </a:schemeClr>
                </a:solidFill>
                <a:latin typeface="+mn-ea"/>
              </a:rPr>
              <a:t>现代医学更需要科学技术与人文关怀的融合</a:t>
            </a:r>
            <a:endParaRPr lang="en-US" altLang="zh-CN" sz="2000" dirty="0">
              <a:solidFill>
                <a:schemeClr val="tx1">
                  <a:lumMod val="65000"/>
                  <a:lumOff val="35000"/>
                </a:schemeClr>
              </a:solidFill>
              <a:latin typeface="+mn-ea"/>
            </a:endParaRPr>
          </a:p>
          <a:p>
            <a:pPr marL="353050" indent="-353050" eaLnBrk="1" hangingPunct="1">
              <a:lnSpc>
                <a:spcPct val="200000"/>
              </a:lnSpc>
              <a:buClr>
                <a:srgbClr val="002060"/>
              </a:buClr>
              <a:defRPr/>
            </a:pPr>
            <a:r>
              <a:rPr lang="zh-CN" altLang="en-US" sz="2000" dirty="0">
                <a:solidFill>
                  <a:schemeClr val="tx1">
                    <a:lumMod val="65000"/>
                    <a:lumOff val="35000"/>
                  </a:schemeClr>
                </a:solidFill>
                <a:latin typeface="+mn-ea"/>
              </a:rPr>
              <a:t>宗教对医学过于强调科学主义带来的人文缺失应该是一种功能上的补偿</a:t>
            </a:r>
            <a:endParaRPr lang="en-US" altLang="zh-CN" sz="2000" dirty="0">
              <a:solidFill>
                <a:schemeClr val="tx1">
                  <a:lumMod val="65000"/>
                  <a:lumOff val="35000"/>
                </a:schemeClr>
              </a:solidFill>
              <a:latin typeface="+mn-ea"/>
            </a:endParaRPr>
          </a:p>
          <a:p>
            <a:pPr marL="0" indent="0">
              <a:lnSpc>
                <a:spcPct val="200000"/>
              </a:lnSpc>
              <a:buFont typeface="Arial" pitchFamily="34" charset="0"/>
              <a:buNone/>
              <a:defRPr/>
            </a:pPr>
            <a:endParaRPr lang="zh-CN" altLang="en-US" sz="2000" dirty="0">
              <a:latin typeface="微软雅黑" panose="020B0503020204020204" pitchFamily="34" charset="-122"/>
              <a:ea typeface="微软雅黑" panose="020B0503020204020204" pitchFamily="34" charset="-122"/>
            </a:endParaRPr>
          </a:p>
        </p:txBody>
      </p:sp>
      <p:sp>
        <p:nvSpPr>
          <p:cNvPr id="3077" name="矩形 1"/>
          <p:cNvSpPr>
            <a:spLocks noChangeArrowheads="1"/>
          </p:cNvSpPr>
          <p:nvPr/>
        </p:nvSpPr>
        <p:spPr bwMode="auto">
          <a:xfrm>
            <a:off x="3043376" y="332656"/>
            <a:ext cx="3057247" cy="584775"/>
          </a:xfrm>
          <a:prstGeom prst="rect">
            <a:avLst/>
          </a:prstGeom>
          <a:noFill/>
          <a:ln w="9525">
            <a:noFill/>
            <a:miter lim="800000"/>
            <a:headEnd/>
            <a:tailEnd/>
          </a:ln>
        </p:spPr>
        <p:txBody>
          <a:bodyPr wrap="none">
            <a:spAutoFit/>
          </a:bodyPr>
          <a:lstStyle/>
          <a:p>
            <a:pPr algn="ctr" defTabSz="1217613"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医学起源于宗教</a:t>
            </a:r>
          </a:p>
        </p:txBody>
      </p:sp>
      <p:pic>
        <p:nvPicPr>
          <p:cNvPr id="3" name="音频 2">
            <a:hlinkClick r:id="" action="ppaction://media"/>
            <a:extLst>
              <a:ext uri="{FF2B5EF4-FFF2-40B4-BE49-F238E27FC236}">
                <a16:creationId xmlns:a16="http://schemas.microsoft.com/office/drawing/2014/main" id="{0B5BF1B3-FCCB-4CB8-B457-AC23E5BD52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pic>
        <p:nvPicPr>
          <p:cNvPr id="5" name="图片 4">
            <a:extLst>
              <a:ext uri="{FF2B5EF4-FFF2-40B4-BE49-F238E27FC236}">
                <a16:creationId xmlns:a16="http://schemas.microsoft.com/office/drawing/2014/main" id="{BC5E7B58-9783-49B1-97D8-2759A516B5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711" y="1628800"/>
            <a:ext cx="2539189" cy="338437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6300"/>
    </mc:Choice>
    <mc:Fallback xmlns="">
      <p:transition spd="slow" advTm="6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内容占位符 3"/>
          <p:cNvSpPr>
            <a:spLocks noGrp="1" noChangeArrowheads="1"/>
          </p:cNvSpPr>
          <p:nvPr>
            <p:ph idx="1"/>
          </p:nvPr>
        </p:nvSpPr>
        <p:spPr>
          <a:xfrm>
            <a:off x="493663" y="1452563"/>
            <a:ext cx="6224588" cy="5040312"/>
          </a:xfrm>
        </p:spPr>
        <p:txBody>
          <a:bodyPr/>
          <a:lstStyle/>
          <a:p>
            <a:pPr marL="353050" indent="-353050" eaLnBrk="1" hangingPunct="1">
              <a:lnSpc>
                <a:spcPct val="150000"/>
              </a:lnSpc>
              <a:buClr>
                <a:srgbClr val="002060"/>
              </a:buClr>
              <a:defRPr/>
            </a:pPr>
            <a:r>
              <a:rPr lang="zh-CN" altLang="zh-CN" sz="2000" dirty="0">
                <a:solidFill>
                  <a:schemeClr val="tx1">
                    <a:lumMod val="65000"/>
                    <a:lumOff val="35000"/>
                  </a:schemeClr>
                </a:solidFill>
                <a:latin typeface="+mn-ea"/>
              </a:rPr>
              <a:t>公元</a:t>
            </a:r>
            <a:r>
              <a:rPr lang="en-US" altLang="zh-CN" sz="2000" dirty="0">
                <a:solidFill>
                  <a:schemeClr val="tx1">
                    <a:lumMod val="65000"/>
                    <a:lumOff val="35000"/>
                  </a:schemeClr>
                </a:solidFill>
                <a:latin typeface="+mn-ea"/>
              </a:rPr>
              <a:t>400</a:t>
            </a:r>
            <a:r>
              <a:rPr lang="zh-CN" altLang="zh-CN" sz="2000" dirty="0">
                <a:solidFill>
                  <a:schemeClr val="tx1">
                    <a:lumMod val="65000"/>
                    <a:lumOff val="35000"/>
                  </a:schemeClr>
                </a:solidFill>
                <a:latin typeface="+mn-ea"/>
              </a:rPr>
              <a:t>多年的天主教以</a:t>
            </a:r>
            <a:r>
              <a:rPr lang="en-US" altLang="zh-CN" sz="2000" dirty="0">
                <a:solidFill>
                  <a:schemeClr val="tx1">
                    <a:lumMod val="65000"/>
                    <a:lumOff val="35000"/>
                  </a:schemeClr>
                </a:solidFill>
                <a:latin typeface="+mn-ea"/>
              </a:rPr>
              <a:t>hospice</a:t>
            </a:r>
            <a:r>
              <a:rPr lang="zh-CN" altLang="zh-CN" sz="2000" dirty="0">
                <a:solidFill>
                  <a:schemeClr val="tx1">
                    <a:lumMod val="65000"/>
                    <a:lumOff val="35000"/>
                  </a:schemeClr>
                </a:solidFill>
                <a:latin typeface="+mn-ea"/>
              </a:rPr>
              <a:t>称呼修道院用以接待长途朝圣者的“休息站”或“驿站”，</a:t>
            </a:r>
            <a:r>
              <a:rPr lang="zh-CN" altLang="en-US" sz="2000" dirty="0">
                <a:solidFill>
                  <a:schemeClr val="tx1">
                    <a:lumMod val="65000"/>
                    <a:lumOff val="35000"/>
                  </a:schemeClr>
                </a:solidFill>
                <a:latin typeface="+mn-ea"/>
              </a:rPr>
              <a:t>并延</a:t>
            </a:r>
            <a:r>
              <a:rPr lang="zh-CN" altLang="zh-CN" sz="2000" dirty="0">
                <a:solidFill>
                  <a:schemeClr val="tx1">
                    <a:lumMod val="65000"/>
                    <a:lumOff val="35000"/>
                  </a:schemeClr>
                </a:solidFill>
                <a:latin typeface="+mn-ea"/>
              </a:rPr>
              <a:t>伸为“照顾受伤与垂死过</a:t>
            </a:r>
            <a:r>
              <a:rPr lang="zh-CN" altLang="en-US" sz="2000" dirty="0">
                <a:solidFill>
                  <a:schemeClr val="tx1">
                    <a:lumMod val="65000"/>
                    <a:lumOff val="35000"/>
                  </a:schemeClr>
                </a:solidFill>
                <a:latin typeface="+mn-ea"/>
              </a:rPr>
              <a:t>路</a:t>
            </a:r>
            <a:r>
              <a:rPr lang="zh-CN" altLang="zh-CN" sz="2000" dirty="0">
                <a:solidFill>
                  <a:schemeClr val="tx1">
                    <a:lumMod val="65000"/>
                    <a:lumOff val="35000"/>
                  </a:schemeClr>
                </a:solidFill>
                <a:latin typeface="+mn-ea"/>
              </a:rPr>
              <a:t>人的院舍”</a:t>
            </a:r>
            <a:endParaRPr lang="en-US" altLang="zh-CN" sz="2400" dirty="0">
              <a:latin typeface="Arial" pitchFamily="34" charset="0"/>
              <a:ea typeface="隶书" pitchFamily="49" charset="-122"/>
            </a:endParaRPr>
          </a:p>
          <a:p>
            <a:pPr eaLnBrk="1" hangingPunct="1">
              <a:spcBef>
                <a:spcPct val="0"/>
              </a:spcBef>
              <a:buFont typeface="Arial" pitchFamily="34" charset="0"/>
              <a:buNone/>
            </a:pPr>
            <a:endParaRPr lang="en-US" altLang="zh-CN" sz="2400" dirty="0">
              <a:latin typeface="Arial" pitchFamily="34" charset="0"/>
              <a:ea typeface="隶书" pitchFamily="49" charset="-122"/>
            </a:endParaRPr>
          </a:p>
          <a:p>
            <a:pPr eaLnBrk="1" hangingPunct="1">
              <a:spcBef>
                <a:spcPct val="0"/>
              </a:spcBef>
              <a:buFont typeface="Arial" pitchFamily="34" charset="0"/>
              <a:buNone/>
            </a:pPr>
            <a:endParaRPr lang="en-US" altLang="zh-CN" sz="2400" dirty="0">
              <a:latin typeface="隶书" pitchFamily="49" charset="-122"/>
              <a:ea typeface="隶书" pitchFamily="49" charset="-122"/>
            </a:endParaRPr>
          </a:p>
          <a:p>
            <a:pPr marL="353050" indent="-353050" eaLnBrk="1" hangingPunct="1">
              <a:lnSpc>
                <a:spcPct val="150000"/>
              </a:lnSpc>
              <a:buClr>
                <a:srgbClr val="002060"/>
              </a:buClr>
              <a:defRPr/>
            </a:pPr>
            <a:r>
              <a:rPr lang="en-US" altLang="zh-CN" sz="2000" dirty="0">
                <a:solidFill>
                  <a:schemeClr val="tx1">
                    <a:lumMod val="65000"/>
                    <a:lumOff val="35000"/>
                  </a:schemeClr>
                </a:solidFill>
                <a:latin typeface="+mn-ea"/>
              </a:rPr>
              <a:t>1967</a:t>
            </a:r>
            <a:r>
              <a:rPr lang="zh-CN" altLang="zh-CN" sz="2000" dirty="0">
                <a:solidFill>
                  <a:schemeClr val="tx1">
                    <a:lumMod val="65000"/>
                    <a:lumOff val="35000"/>
                  </a:schemeClr>
                </a:solidFill>
                <a:latin typeface="+mn-ea"/>
              </a:rPr>
              <a:t>年英国伦敦护士出身</a:t>
            </a:r>
            <a:r>
              <a:rPr lang="zh-CN" altLang="en-US" sz="2000" dirty="0">
                <a:solidFill>
                  <a:schemeClr val="tx1">
                    <a:lumMod val="65000"/>
                    <a:lumOff val="35000"/>
                  </a:schemeClr>
                </a:solidFill>
                <a:latin typeface="+mn-ea"/>
              </a:rPr>
              <a:t>的</a:t>
            </a:r>
            <a:r>
              <a:rPr lang="zh-CN" altLang="zh-CN" sz="2000" dirty="0">
                <a:solidFill>
                  <a:schemeClr val="tx1">
                    <a:lumMod val="65000"/>
                    <a:lumOff val="35000"/>
                  </a:schemeClr>
                </a:solidFill>
                <a:latin typeface="+mn-ea"/>
              </a:rPr>
              <a:t>医师西西里</a:t>
            </a:r>
            <a:r>
              <a:rPr lang="en-US" altLang="zh-CN" sz="14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桑德丝</a:t>
            </a:r>
            <a:r>
              <a:rPr lang="zh-CN" altLang="en-US" sz="2000" dirty="0">
                <a:solidFill>
                  <a:schemeClr val="tx1">
                    <a:lumMod val="65000"/>
                    <a:lumOff val="35000"/>
                  </a:schemeClr>
                </a:solidFill>
                <a:latin typeface="+mn-ea"/>
              </a:rPr>
              <a:t>女士，</a:t>
            </a:r>
            <a:r>
              <a:rPr lang="zh-CN" altLang="zh-CN" sz="2000" dirty="0">
                <a:solidFill>
                  <a:schemeClr val="tx1">
                    <a:lumMod val="65000"/>
                    <a:lumOff val="35000"/>
                  </a:schemeClr>
                </a:solidFill>
                <a:latin typeface="+mn-ea"/>
              </a:rPr>
              <a:t>在</a:t>
            </a:r>
            <a:r>
              <a:rPr lang="zh-CN" altLang="en-US" sz="2000" dirty="0">
                <a:solidFill>
                  <a:schemeClr val="tx1">
                    <a:lumMod val="65000"/>
                    <a:lumOff val="35000"/>
                  </a:schemeClr>
                </a:solidFill>
                <a:latin typeface="+mn-ea"/>
              </a:rPr>
              <a:t>天主</a:t>
            </a:r>
            <a:r>
              <a:rPr lang="zh-CN" altLang="zh-CN" sz="2000" dirty="0">
                <a:solidFill>
                  <a:schemeClr val="tx1">
                    <a:lumMod val="65000"/>
                    <a:lumOff val="35000"/>
                  </a:schemeClr>
                </a:solidFill>
                <a:latin typeface="+mn-ea"/>
              </a:rPr>
              <a:t>教会的协助下，成立了圣克里斯多福安宁医院（</a:t>
            </a:r>
            <a:r>
              <a:rPr lang="en-US" altLang="zh-CN" sz="2000" dirty="0">
                <a:solidFill>
                  <a:schemeClr val="tx1">
                    <a:lumMod val="65000"/>
                    <a:lumOff val="35000"/>
                  </a:schemeClr>
                </a:solidFill>
                <a:latin typeface="+mn-ea"/>
              </a:rPr>
              <a:t>St</a:t>
            </a:r>
            <a:r>
              <a:rPr lang="zh-CN" altLang="zh-CN" sz="2000" dirty="0">
                <a:solidFill>
                  <a:schemeClr val="tx1">
                    <a:lumMod val="65000"/>
                    <a:lumOff val="35000"/>
                  </a:schemeClr>
                </a:solidFill>
                <a:latin typeface="+mn-ea"/>
              </a:rPr>
              <a:t>．</a:t>
            </a:r>
            <a:r>
              <a:rPr lang="en-US" altLang="zh-CN" sz="2000" dirty="0">
                <a:solidFill>
                  <a:schemeClr val="tx1">
                    <a:lumMod val="65000"/>
                    <a:lumOff val="35000"/>
                  </a:schemeClr>
                </a:solidFill>
                <a:latin typeface="+mn-ea"/>
              </a:rPr>
              <a:t>Christopher’s Hospice</a:t>
            </a:r>
            <a:r>
              <a:rPr lang="zh-CN" altLang="zh-CN" sz="2000" dirty="0">
                <a:solidFill>
                  <a:schemeClr val="tx1">
                    <a:lumMod val="65000"/>
                    <a:lumOff val="35000"/>
                  </a:schemeClr>
                </a:solidFill>
                <a:latin typeface="+mn-ea"/>
              </a:rPr>
              <a:t>），标志着现代</a:t>
            </a:r>
            <a:r>
              <a:rPr lang="zh-CN" altLang="en-US" sz="2000" dirty="0">
                <a:solidFill>
                  <a:schemeClr val="tx1">
                    <a:lumMod val="65000"/>
                    <a:lumOff val="35000"/>
                  </a:schemeClr>
                </a:solidFill>
                <a:latin typeface="+mn-ea"/>
              </a:rPr>
              <a:t>安宁缓和医疗</a:t>
            </a:r>
            <a:r>
              <a:rPr lang="zh-CN" altLang="zh-CN" sz="2000" dirty="0">
                <a:solidFill>
                  <a:schemeClr val="tx1">
                    <a:lumMod val="65000"/>
                    <a:lumOff val="35000"/>
                  </a:schemeClr>
                </a:solidFill>
                <a:latin typeface="+mn-ea"/>
              </a:rPr>
              <a:t>的创始</a:t>
            </a:r>
          </a:p>
        </p:txBody>
      </p:sp>
      <p:sp>
        <p:nvSpPr>
          <p:cNvPr id="4101" name="矩形 1"/>
          <p:cNvSpPr>
            <a:spLocks noChangeArrowheads="1"/>
          </p:cNvSpPr>
          <p:nvPr/>
        </p:nvSpPr>
        <p:spPr bwMode="auto">
          <a:xfrm>
            <a:off x="2329656" y="260648"/>
            <a:ext cx="4484688" cy="584775"/>
          </a:xfrm>
          <a:prstGeom prst="rect">
            <a:avLst/>
          </a:prstGeom>
          <a:noFill/>
          <a:ln w="9525">
            <a:noFill/>
            <a:miter lim="800000"/>
            <a:headEnd/>
            <a:tailEnd/>
          </a:ln>
        </p:spPr>
        <p:txBody>
          <a:bodyPr>
            <a:spAutoFit/>
          </a:bodyPr>
          <a:lstStyle/>
          <a:p>
            <a:pPr algn="ctr" defTabSz="1217613" eaLnBrk="1" hangingPunct="1"/>
            <a:r>
              <a:rPr lang="en-US" altLang="zh-CN" sz="3200" b="1" dirty="0">
                <a:solidFill>
                  <a:schemeClr val="bg1">
                    <a:lumMod val="65000"/>
                  </a:schemeClr>
                </a:solidFill>
                <a:latin typeface="微软雅黑" panose="020B0503020204020204" pitchFamily="34" charset="-122"/>
                <a:ea typeface="微软雅黑" panose="020B0503020204020204" pitchFamily="34" charset="-122"/>
                <a:cs typeface="+mj-cs"/>
              </a:rPr>
              <a:t>Hospice</a:t>
            </a:r>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起源于宗教</a:t>
            </a:r>
          </a:p>
        </p:txBody>
      </p:sp>
      <p:pic>
        <p:nvPicPr>
          <p:cNvPr id="4102" name="Picture 7" descr="hospice"/>
          <p:cNvPicPr>
            <a:picLocks noChangeAspect="1" noChangeArrowheads="1"/>
          </p:cNvPicPr>
          <p:nvPr/>
        </p:nvPicPr>
        <p:blipFill>
          <a:blip r:embed="rId4"/>
          <a:srcRect/>
          <a:stretch>
            <a:fillRect/>
          </a:stretch>
        </p:blipFill>
        <p:spPr bwMode="auto">
          <a:xfrm>
            <a:off x="7283450" y="1340767"/>
            <a:ext cx="1441450" cy="1692275"/>
          </a:xfrm>
          <a:prstGeom prst="rect">
            <a:avLst/>
          </a:prstGeom>
          <a:noFill/>
          <a:ln w="9525">
            <a:noFill/>
            <a:miter lim="800000"/>
            <a:headEnd/>
            <a:tailEnd/>
          </a:ln>
        </p:spPr>
      </p:pic>
      <p:pic>
        <p:nvPicPr>
          <p:cNvPr id="4103" name="Picture 8" descr="hospice1"/>
          <p:cNvPicPr>
            <a:picLocks noChangeAspect="1" noChangeArrowheads="1"/>
          </p:cNvPicPr>
          <p:nvPr/>
        </p:nvPicPr>
        <p:blipFill rotWithShape="1">
          <a:blip r:embed="rId5"/>
          <a:srcRect t="4546"/>
          <a:stretch/>
        </p:blipFill>
        <p:spPr bwMode="auto">
          <a:xfrm>
            <a:off x="7172259" y="3824958"/>
            <a:ext cx="1663831" cy="1512193"/>
          </a:xfrm>
          <a:prstGeom prst="rect">
            <a:avLst/>
          </a:prstGeom>
          <a:noFill/>
          <a:ln w="9525">
            <a:noFill/>
            <a:miter lim="800000"/>
            <a:headEnd/>
            <a:tailEnd/>
          </a:ln>
        </p:spPr>
      </p:pic>
      <p:pic>
        <p:nvPicPr>
          <p:cNvPr id="2" name="音频 1">
            <a:hlinkClick r:id="" action="ppaction://media"/>
            <a:extLst>
              <a:ext uri="{FF2B5EF4-FFF2-40B4-BE49-F238E27FC236}">
                <a16:creationId xmlns:a16="http://schemas.microsoft.com/office/drawing/2014/main" id="{5DEEAAA4-013C-43C0-8392-2A29B593CE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38"/>
    </mc:Choice>
    <mc:Fallback xmlns="">
      <p:transition spd="slow" advTm="3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内容占位符 3"/>
          <p:cNvSpPr>
            <a:spLocks noGrp="1" noChangeArrowheads="1"/>
          </p:cNvSpPr>
          <p:nvPr>
            <p:ph idx="1"/>
          </p:nvPr>
        </p:nvSpPr>
        <p:spPr>
          <a:xfrm>
            <a:off x="1043608" y="1700808"/>
            <a:ext cx="8229600" cy="4238625"/>
          </a:xfrm>
        </p:spPr>
        <p:txBody>
          <a:bodyPr/>
          <a:lstStyle/>
          <a:p>
            <a:pPr marL="353050" indent="-353050" eaLnBrk="1" hangingPunct="1">
              <a:lnSpc>
                <a:spcPct val="150000"/>
              </a:lnSpc>
              <a:buClr>
                <a:srgbClr val="002060"/>
              </a:buClr>
              <a:defRPr/>
            </a:pPr>
            <a:r>
              <a:rPr lang="zh-CN" altLang="en-US" sz="2000" dirty="0">
                <a:solidFill>
                  <a:schemeClr val="tx1">
                    <a:lumMod val="65000"/>
                    <a:lumOff val="35000"/>
                  </a:schemeClr>
                </a:solidFill>
                <a:latin typeface="+mn-ea"/>
              </a:rPr>
              <a:t>基督教：博爱与公义</a:t>
            </a:r>
          </a:p>
          <a:p>
            <a:pPr marL="353050" indent="-353050" eaLnBrk="1" hangingPunct="1">
              <a:lnSpc>
                <a:spcPct val="150000"/>
              </a:lnSpc>
              <a:buClr>
                <a:srgbClr val="002060"/>
              </a:buClr>
              <a:defRPr/>
            </a:pPr>
            <a:r>
              <a:rPr lang="zh-CN" altLang="en-US" sz="2000" dirty="0">
                <a:solidFill>
                  <a:schemeClr val="tx1">
                    <a:lumMod val="65000"/>
                    <a:lumOff val="35000"/>
                  </a:schemeClr>
                </a:solidFill>
                <a:latin typeface="+mn-ea"/>
              </a:rPr>
              <a:t>佛教：慈悲与戒杀</a:t>
            </a:r>
          </a:p>
          <a:p>
            <a:pPr marL="353050" indent="-353050" eaLnBrk="1" hangingPunct="1">
              <a:lnSpc>
                <a:spcPct val="150000"/>
              </a:lnSpc>
              <a:buClr>
                <a:srgbClr val="002060"/>
              </a:buClr>
              <a:defRPr/>
            </a:pPr>
            <a:r>
              <a:rPr lang="zh-CN" altLang="en-US" sz="2000" dirty="0">
                <a:solidFill>
                  <a:schemeClr val="tx1">
                    <a:lumMod val="65000"/>
                    <a:lumOff val="35000"/>
                  </a:schemeClr>
                </a:solidFill>
                <a:latin typeface="+mn-ea"/>
              </a:rPr>
              <a:t>伊斯兰教：顺服及圣战</a:t>
            </a:r>
            <a:endParaRPr lang="en-US" altLang="zh-CN" sz="2000" dirty="0">
              <a:solidFill>
                <a:schemeClr val="tx1">
                  <a:lumMod val="65000"/>
                  <a:lumOff val="35000"/>
                </a:schemeClr>
              </a:solidFill>
              <a:latin typeface="+mn-ea"/>
            </a:endParaRPr>
          </a:p>
          <a:p>
            <a:pPr marL="353050" indent="-353050" eaLnBrk="1" hangingPunct="1">
              <a:lnSpc>
                <a:spcPct val="150000"/>
              </a:lnSpc>
              <a:buClr>
                <a:srgbClr val="002060"/>
              </a:buClr>
              <a:defRPr/>
            </a:pPr>
            <a:r>
              <a:rPr lang="zh-CN" altLang="en-US" sz="2000" b="1" dirty="0">
                <a:solidFill>
                  <a:srgbClr val="C00000"/>
                </a:solidFill>
                <a:latin typeface="+mn-ea"/>
              </a:rPr>
              <a:t>参透生死大事，是宗教的根本精义</a:t>
            </a:r>
            <a:endParaRPr lang="en-US" altLang="zh-CN" sz="2000" b="1" dirty="0">
              <a:solidFill>
                <a:srgbClr val="C00000"/>
              </a:solidFill>
              <a:latin typeface="+mn-ea"/>
            </a:endParaRPr>
          </a:p>
        </p:txBody>
      </p:sp>
      <p:sp>
        <p:nvSpPr>
          <p:cNvPr id="5125" name="矩形 1"/>
          <p:cNvSpPr>
            <a:spLocks noChangeArrowheads="1"/>
          </p:cNvSpPr>
          <p:nvPr/>
        </p:nvSpPr>
        <p:spPr bwMode="auto">
          <a:xfrm>
            <a:off x="2853531" y="332656"/>
            <a:ext cx="3436938" cy="584775"/>
          </a:xfrm>
          <a:prstGeom prst="rect">
            <a:avLst/>
          </a:prstGeom>
          <a:noFill/>
          <a:ln w="9525">
            <a:noFill/>
            <a:miter lim="800000"/>
            <a:headEnd/>
            <a:tailEnd/>
          </a:ln>
        </p:spPr>
        <p:txBody>
          <a:bodyPr>
            <a:spAutoFit/>
          </a:bodyPr>
          <a:lstStyle/>
          <a:p>
            <a:pPr algn="ctr" defTabSz="1217613"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宗教的</a:t>
            </a:r>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宗旨</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endParaRPr>
          </a:p>
        </p:txBody>
      </p:sp>
      <p:pic>
        <p:nvPicPr>
          <p:cNvPr id="2" name="音频 1">
            <a:hlinkClick r:id="" action="ppaction://media"/>
            <a:extLst>
              <a:ext uri="{FF2B5EF4-FFF2-40B4-BE49-F238E27FC236}">
                <a16:creationId xmlns:a16="http://schemas.microsoft.com/office/drawing/2014/main" id="{385647BC-D04A-4507-994D-3FA5407170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25"/>
    </mc:Choice>
    <mc:Fallback xmlns="">
      <p:transition spd="slow" advTm="4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611560" y="1451863"/>
            <a:ext cx="5184824" cy="3716809"/>
          </a:xfrm>
        </p:spPr>
        <p:txBody>
          <a:bodyPr/>
          <a:lstStyle/>
          <a:p>
            <a:pPr marL="353050" indent="-353050" eaLnBrk="1" hangingPunct="1">
              <a:lnSpc>
                <a:spcPct val="150000"/>
              </a:lnSpc>
              <a:buClr>
                <a:srgbClr val="002060"/>
              </a:buClr>
              <a:defRPr/>
            </a:pPr>
            <a:r>
              <a:rPr lang="zh-CN" altLang="en-US" sz="2000" dirty="0">
                <a:solidFill>
                  <a:schemeClr val="tx1">
                    <a:lumMod val="65000"/>
                    <a:lumOff val="35000"/>
                  </a:schemeClr>
                </a:solidFill>
                <a:latin typeface="+mn-ea"/>
              </a:rPr>
              <a:t>台湾赵可式博士：</a:t>
            </a:r>
            <a:br>
              <a:rPr lang="en-US" altLang="zh-CN" sz="2000" dirty="0">
                <a:solidFill>
                  <a:schemeClr val="tx1">
                    <a:lumMod val="65000"/>
                    <a:lumOff val="35000"/>
                  </a:schemeClr>
                </a:solidFill>
                <a:latin typeface="+mn-ea"/>
              </a:rPr>
            </a:br>
            <a:r>
              <a:rPr lang="zh-CN" altLang="en-US" sz="2000" dirty="0">
                <a:solidFill>
                  <a:schemeClr val="tx1">
                    <a:lumMod val="65000"/>
                    <a:lumOff val="35000"/>
                  </a:schemeClr>
                </a:solidFill>
                <a:latin typeface="+mn-ea"/>
              </a:rPr>
              <a:t>临终病人一般在灵性上有意义、宽恕与被宽恕、爱、希望、及宗教信仰等项需求</a:t>
            </a:r>
          </a:p>
          <a:p>
            <a:pPr marL="0" indent="0">
              <a:lnSpc>
                <a:spcPct val="150000"/>
              </a:lnSpc>
              <a:spcBef>
                <a:spcPct val="0"/>
              </a:spcBef>
              <a:buFont typeface="Arial" pitchFamily="34" charset="0"/>
              <a:buNone/>
              <a:defRPr/>
            </a:pPr>
            <a:endParaRPr lang="en-US" altLang="zh-CN" sz="1000" dirty="0">
              <a:solidFill>
                <a:srgbClr val="3619E1"/>
              </a:solidFill>
              <a:ea typeface="华文隶书" pitchFamily="2" charset="-122"/>
            </a:endParaRPr>
          </a:p>
        </p:txBody>
      </p:sp>
      <p:sp>
        <p:nvSpPr>
          <p:cNvPr id="6149" name="矩形 1"/>
          <p:cNvSpPr>
            <a:spLocks noChangeArrowheads="1"/>
          </p:cNvSpPr>
          <p:nvPr/>
        </p:nvSpPr>
        <p:spPr bwMode="auto">
          <a:xfrm>
            <a:off x="1233239" y="369999"/>
            <a:ext cx="6677025" cy="584775"/>
          </a:xfrm>
          <a:prstGeom prst="rect">
            <a:avLst/>
          </a:prstGeom>
          <a:noFill/>
          <a:ln w="9525">
            <a:noFill/>
            <a:miter lim="800000"/>
            <a:headEnd/>
            <a:tailEnd/>
          </a:ln>
        </p:spPr>
        <p:txBody>
          <a:bodyPr>
            <a:spAutoFit/>
          </a:bodyPr>
          <a:lstStyle/>
          <a:p>
            <a:pPr algn="ctr" defTabSz="1217613"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宗教实质上是灵性照顾</a:t>
            </a:r>
          </a:p>
        </p:txBody>
      </p:sp>
      <p:pic>
        <p:nvPicPr>
          <p:cNvPr id="6150" name="Picture 7" descr="rBEHZ1Db2PIIAAAAAAD_32GvoxoAADb6AAAAAAAAP_3676"/>
          <p:cNvPicPr>
            <a:picLocks noChangeAspect="1" noChangeArrowheads="1"/>
          </p:cNvPicPr>
          <p:nvPr/>
        </p:nvPicPr>
        <p:blipFill rotWithShape="1">
          <a:blip r:embed="rId4"/>
          <a:srcRect l="13888" t="2983" r="13892" b="778"/>
          <a:stretch/>
        </p:blipFill>
        <p:spPr bwMode="auto">
          <a:xfrm>
            <a:off x="6876256" y="1320299"/>
            <a:ext cx="1512168" cy="1817662"/>
          </a:xfrm>
          <a:prstGeom prst="rect">
            <a:avLst/>
          </a:prstGeom>
          <a:noFill/>
          <a:ln w="9525">
            <a:noFill/>
            <a:miter lim="800000"/>
            <a:headEnd/>
            <a:tailEnd/>
          </a:ln>
        </p:spPr>
      </p:pic>
      <p:sp>
        <p:nvSpPr>
          <p:cNvPr id="2" name="文本框 1">
            <a:extLst>
              <a:ext uri="{FF2B5EF4-FFF2-40B4-BE49-F238E27FC236}">
                <a16:creationId xmlns:a16="http://schemas.microsoft.com/office/drawing/2014/main" id="{C77B1DB3-D6CB-4B3C-9A76-99850F3FBDA7}"/>
              </a:ext>
            </a:extLst>
          </p:cNvPr>
          <p:cNvSpPr txBox="1"/>
          <p:nvPr/>
        </p:nvSpPr>
        <p:spPr>
          <a:xfrm>
            <a:off x="601708" y="3474720"/>
            <a:ext cx="8352928" cy="1989968"/>
          </a:xfrm>
          <a:prstGeom prst="rect">
            <a:avLst/>
          </a:prstGeom>
          <a:noFill/>
        </p:spPr>
        <p:txBody>
          <a:bodyPr wrap="square" rtlCol="0">
            <a:spAutoFit/>
          </a:bodyPr>
          <a:lstStyle/>
          <a:p>
            <a:pPr marL="353050" indent="-353050" eaLnBrk="1" hangingPunct="1">
              <a:lnSpc>
                <a:spcPct val="150000"/>
              </a:lnSpc>
              <a:spcBef>
                <a:spcPct val="20000"/>
              </a:spcBef>
              <a:buClr>
                <a:srgbClr val="002060"/>
              </a:buClr>
              <a:buFont typeface="Arial" pitchFamily="34" charset="0"/>
              <a:buChar char="•"/>
              <a:defRPr/>
            </a:pPr>
            <a:r>
              <a:rPr lang="zh-CN" altLang="en-US" sz="2000" b="1" dirty="0">
                <a:solidFill>
                  <a:srgbClr val="C00000"/>
                </a:solidFill>
                <a:latin typeface="+mn-ea"/>
                <a:ea typeface="+mn-ea"/>
              </a:rPr>
              <a:t>临终者灵性上的迫切需求，使宗教生死智慧有了广泛应用。医学、心理学都无法给我们一个死后世界的信念，死后世界属于宗教的领域</a:t>
            </a:r>
            <a:endParaRPr lang="en-US" altLang="zh-CN" sz="2000" b="1" dirty="0">
              <a:solidFill>
                <a:srgbClr val="C00000"/>
              </a:solidFill>
              <a:latin typeface="+mn-ea"/>
              <a:ea typeface="+mn-ea"/>
            </a:endParaRPr>
          </a:p>
          <a:p>
            <a:pPr eaLnBrk="1" hangingPunct="1">
              <a:lnSpc>
                <a:spcPct val="150000"/>
              </a:lnSpc>
              <a:spcBef>
                <a:spcPct val="20000"/>
              </a:spcBef>
              <a:buClr>
                <a:srgbClr val="002060"/>
              </a:buClr>
              <a:defRPr/>
            </a:pPr>
            <a:endParaRPr lang="en-US" altLang="zh-CN" sz="2000" dirty="0">
              <a:solidFill>
                <a:schemeClr val="tx1">
                  <a:lumMod val="65000"/>
                  <a:lumOff val="35000"/>
                </a:schemeClr>
              </a:solidFill>
              <a:latin typeface="+mn-ea"/>
            </a:endParaRPr>
          </a:p>
          <a:p>
            <a:pPr marL="353050" lvl="0" indent="-353050" eaLnBrk="1" hangingPunct="1">
              <a:lnSpc>
                <a:spcPct val="150000"/>
              </a:lnSpc>
              <a:spcBef>
                <a:spcPct val="20000"/>
              </a:spcBef>
              <a:buClr>
                <a:srgbClr val="002060"/>
              </a:buClr>
              <a:buFont typeface="Arial" pitchFamily="34" charset="0"/>
              <a:buChar char="•"/>
              <a:defRPr/>
            </a:pPr>
            <a:r>
              <a:rPr lang="zh-CN" altLang="zh-CN" sz="2000" b="1" dirty="0">
                <a:solidFill>
                  <a:srgbClr val="C00000"/>
                </a:solidFill>
                <a:latin typeface="+mn-ea"/>
                <a:ea typeface="+mn-ea"/>
              </a:rPr>
              <a:t>宗教在面对死亡、解脱死亡、服务死亡方面具有其独特性</a:t>
            </a:r>
            <a:endParaRPr lang="en-US" altLang="zh-CN" sz="2000" b="1" dirty="0">
              <a:solidFill>
                <a:srgbClr val="C00000"/>
              </a:solidFill>
              <a:latin typeface="+mn-ea"/>
              <a:ea typeface="+mn-ea"/>
            </a:endParaRPr>
          </a:p>
        </p:txBody>
      </p:sp>
      <p:pic>
        <p:nvPicPr>
          <p:cNvPr id="3" name="音频 2">
            <a:hlinkClick r:id="" action="ppaction://media"/>
            <a:extLst>
              <a:ext uri="{FF2B5EF4-FFF2-40B4-BE49-F238E27FC236}">
                <a16:creationId xmlns:a16="http://schemas.microsoft.com/office/drawing/2014/main" id="{FBFE7682-E38F-473F-9F31-090A1299A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692"/>
    </mc:Choice>
    <mc:Fallback xmlns="">
      <p:transition spd="slow" advTm="67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灯片编号占位符 8"/>
          <p:cNvSpPr>
            <a:spLocks noGrp="1"/>
          </p:cNvSpPr>
          <p:nvPr>
            <p:ph type="sldNum" sz="quarter" idx="12"/>
          </p:nvPr>
        </p:nvSpPr>
        <p:spPr bwMode="auto">
          <a:xfrm>
            <a:off x="3124200" y="6356350"/>
            <a:ext cx="2895600" cy="365125"/>
          </a:xfrm>
          <a:noFill/>
          <a:ln>
            <a:miter lim="800000"/>
            <a:headEnd/>
            <a:tailEnd/>
          </a:ln>
        </p:spPr>
        <p:txBody>
          <a:bodyPr anchor="ctr"/>
          <a:lstStyle/>
          <a:p>
            <a:pPr algn="ctr">
              <a:buFontTx/>
              <a:buNone/>
            </a:pPr>
            <a:fld id="{B25FF8F3-7F82-4D6B-87AB-6239A251CC95}" type="slidenum">
              <a:rPr altLang="en-US" sz="1200" smtClean="0">
                <a:solidFill>
                  <a:srgbClr val="FFFFFF"/>
                </a:solidFill>
              </a:rPr>
              <a:pPr algn="ctr">
                <a:buFontTx/>
                <a:buNone/>
              </a:pPr>
              <a:t>8</a:t>
            </a:fld>
            <a:endParaRPr lang="zh-CN" altLang="en-US" sz="1200">
              <a:solidFill>
                <a:srgbClr val="FFFFFF"/>
              </a:solidFill>
            </a:endParaRPr>
          </a:p>
        </p:txBody>
      </p:sp>
      <p:sp>
        <p:nvSpPr>
          <p:cNvPr id="2" name="标题 1"/>
          <p:cNvSpPr>
            <a:spLocks noGrp="1"/>
          </p:cNvSpPr>
          <p:nvPr>
            <p:ph type="title"/>
          </p:nvPr>
        </p:nvSpPr>
        <p:spPr>
          <a:xfrm>
            <a:off x="361589" y="277564"/>
            <a:ext cx="8420822" cy="1255713"/>
          </a:xfrm>
        </p:spPr>
        <p:txBody>
          <a:bodyPr>
            <a:noAutofit/>
          </a:bodyPr>
          <a:lstStyle/>
          <a:p>
            <a:pPr algn="ctr" defTabSz="1217613" eaLnBrk="1" hangingPunct="1">
              <a:defRPr/>
            </a:pPr>
            <a:r>
              <a:rPr lang="zh-CN" altLang="en-US" dirty="0"/>
              <a:t>阐述死亡</a:t>
            </a:r>
            <a:r>
              <a:rPr lang="en-US" altLang="zh-CN" dirty="0"/>
              <a:t>——</a:t>
            </a:r>
            <a:r>
              <a:rPr lang="zh-CN" altLang="en-US" dirty="0"/>
              <a:t>各宗教最关注的内容</a:t>
            </a:r>
            <a:br>
              <a:rPr lang="zh-CN" altLang="en-US" dirty="0"/>
            </a:br>
            <a:endParaRPr lang="zh-CN" altLang="en-US" dirty="0"/>
          </a:p>
        </p:txBody>
      </p:sp>
      <p:graphicFrame>
        <p:nvGraphicFramePr>
          <p:cNvPr id="4" name="内容占位符 3"/>
          <p:cNvGraphicFramePr>
            <a:graphicFrameLocks noGrp="1"/>
          </p:cNvGraphicFramePr>
          <p:nvPr>
            <p:ph sz="quarter" idx="1"/>
            <p:extLst>
              <p:ext uri="{D42A27DB-BD31-4B8C-83A1-F6EECF244321}">
                <p14:modId xmlns:p14="http://schemas.microsoft.com/office/powerpoint/2010/main" val="184995818"/>
              </p:ext>
            </p:extLst>
          </p:nvPr>
        </p:nvGraphicFramePr>
        <p:xfrm>
          <a:off x="1475656" y="2060848"/>
          <a:ext cx="6192688" cy="3240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音频 2">
            <a:hlinkClick r:id="" action="ppaction://media"/>
            <a:extLst>
              <a:ext uri="{FF2B5EF4-FFF2-40B4-BE49-F238E27FC236}">
                <a16:creationId xmlns:a16="http://schemas.microsoft.com/office/drawing/2014/main" id="{D9929053-78E4-4135-BE80-2FF2EF0C99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p:transition advTm="207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467544" y="1544474"/>
            <a:ext cx="5976664" cy="4895850"/>
          </a:xfrm>
        </p:spPr>
        <p:txBody>
          <a:bodyPr/>
          <a:lstStyle/>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言人生苦海无边，死亡是人生苦难历程的结束，是通向极乐的</a:t>
            </a:r>
            <a:r>
              <a:rPr lang="zh-CN" altLang="zh-CN" sz="2000" b="1" dirty="0">
                <a:solidFill>
                  <a:srgbClr val="C00000"/>
                </a:solidFill>
                <a:latin typeface="+mn-ea"/>
              </a:rPr>
              <a:t>桥梁</a:t>
            </a:r>
            <a:endParaRPr lang="en-US" altLang="zh-CN" sz="2000" b="1" dirty="0">
              <a:solidFill>
                <a:srgbClr val="C00000"/>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四有状态：生有</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本有</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死有</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中有</a:t>
            </a: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六道轮回：</a:t>
            </a:r>
            <a:endParaRPr lang="en-US" altLang="zh-CN" sz="2000" dirty="0">
              <a:solidFill>
                <a:schemeClr val="tx1">
                  <a:lumMod val="65000"/>
                  <a:lumOff val="35000"/>
                </a:schemeClr>
              </a:solidFill>
              <a:latin typeface="+mn-ea"/>
            </a:endParaRPr>
          </a:p>
          <a:p>
            <a:pPr marL="742987" lvl="1" indent="-285764" defTabSz="914446" eaLnBrk="1" hangingPunct="1">
              <a:lnSpc>
                <a:spcPct val="135000"/>
              </a:lnSpc>
              <a:buClr>
                <a:srgbClr val="002060"/>
              </a:buClr>
              <a:buFont typeface="Wingdings" panose="05000000000000000000" pitchFamily="2" charset="2"/>
              <a:buChar char="ü"/>
              <a:defRPr/>
            </a:pPr>
            <a:r>
              <a:rPr lang="zh-CN" altLang="zh-CN" sz="1800" dirty="0">
                <a:solidFill>
                  <a:schemeClr val="tx1">
                    <a:lumMod val="65000"/>
                    <a:lumOff val="35000"/>
                  </a:schemeClr>
                </a:solidFill>
                <a:latin typeface="+mn-ea"/>
              </a:rPr>
              <a:t>人道</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天道</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阿修罗道</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畜生道</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地狱道</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饿鬼道</a:t>
            </a:r>
            <a:endParaRPr lang="en-US" altLang="zh-CN" sz="1800" dirty="0">
              <a:solidFill>
                <a:schemeClr val="tx1">
                  <a:lumMod val="65000"/>
                  <a:lumOff val="35000"/>
                </a:schemeClr>
              </a:solidFill>
              <a:latin typeface="+mn-ea"/>
            </a:endParaRPr>
          </a:p>
          <a:p>
            <a:pPr marL="742987" lvl="1" indent="-285764" defTabSz="914446" eaLnBrk="1" hangingPunct="1">
              <a:lnSpc>
                <a:spcPct val="135000"/>
              </a:lnSpc>
              <a:buClr>
                <a:srgbClr val="002060"/>
              </a:buClr>
              <a:buFont typeface="Wingdings" panose="05000000000000000000" pitchFamily="2" charset="2"/>
              <a:buChar char="ü"/>
              <a:defRPr/>
            </a:pPr>
            <a:r>
              <a:rPr lang="zh-CN" altLang="en-US" sz="1800" dirty="0">
                <a:solidFill>
                  <a:schemeClr val="tx1">
                    <a:lumMod val="65000"/>
                    <a:lumOff val="35000"/>
                  </a:schemeClr>
                </a:solidFill>
                <a:latin typeface="+mn-ea"/>
              </a:rPr>
              <a:t>凭</a:t>
            </a:r>
            <a:r>
              <a:rPr lang="zh-CN" altLang="zh-CN" sz="1800" dirty="0">
                <a:solidFill>
                  <a:schemeClr val="tx1">
                    <a:lumMod val="65000"/>
                    <a:lumOff val="35000"/>
                  </a:schemeClr>
                </a:solidFill>
                <a:latin typeface="+mn-ea"/>
              </a:rPr>
              <a:t>业力</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愿力</a:t>
            </a:r>
            <a:r>
              <a:rPr lang="zh-CN" altLang="en-US" sz="1800" dirty="0">
                <a:solidFill>
                  <a:schemeClr val="tx1">
                    <a:lumMod val="65000"/>
                    <a:lumOff val="35000"/>
                  </a:schemeClr>
                </a:solidFill>
                <a:latin typeface="+mn-ea"/>
              </a:rPr>
              <a:t>、</a:t>
            </a:r>
            <a:r>
              <a:rPr lang="zh-CN" altLang="zh-CN" sz="1800" dirty="0">
                <a:solidFill>
                  <a:schemeClr val="tx1">
                    <a:lumMod val="65000"/>
                    <a:lumOff val="35000"/>
                  </a:schemeClr>
                </a:solidFill>
                <a:latin typeface="+mn-ea"/>
              </a:rPr>
              <a:t>解脱力</a:t>
            </a:r>
            <a:r>
              <a:rPr lang="zh-CN" altLang="en-US" sz="1800" dirty="0">
                <a:solidFill>
                  <a:schemeClr val="tx1">
                    <a:lumMod val="65000"/>
                    <a:lumOff val="35000"/>
                  </a:schemeClr>
                </a:solidFill>
                <a:latin typeface="+mn-ea"/>
              </a:rPr>
              <a:t>达</a:t>
            </a:r>
            <a:r>
              <a:rPr lang="zh-CN" altLang="zh-CN" sz="1800" dirty="0">
                <a:solidFill>
                  <a:schemeClr val="tx1">
                    <a:lumMod val="65000"/>
                    <a:lumOff val="35000"/>
                  </a:schemeClr>
                </a:solidFill>
                <a:latin typeface="+mn-ea"/>
              </a:rPr>
              <a:t>到涅槃，解脱生死轮回</a:t>
            </a:r>
            <a:endParaRPr lang="en-US" altLang="zh-CN" sz="18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此生故彼生</a:t>
            </a:r>
            <a:r>
              <a:rPr lang="zh-CN" altLang="en-US" sz="2000" dirty="0">
                <a:solidFill>
                  <a:schemeClr val="tx1">
                    <a:lumMod val="65000"/>
                    <a:lumOff val="35000"/>
                  </a:schemeClr>
                </a:solidFill>
                <a:latin typeface="+mn-ea"/>
              </a:rPr>
              <a:t>，</a:t>
            </a:r>
            <a:r>
              <a:rPr lang="zh-CN" altLang="zh-CN" sz="2000" dirty="0">
                <a:solidFill>
                  <a:schemeClr val="tx1">
                    <a:lumMod val="65000"/>
                    <a:lumOff val="35000"/>
                  </a:schemeClr>
                </a:solidFill>
                <a:latin typeface="+mn-ea"/>
              </a:rPr>
              <a:t>此灭故彼灭</a:t>
            </a:r>
            <a:endParaRPr lang="en-US" altLang="zh-CN" sz="2000" dirty="0">
              <a:solidFill>
                <a:schemeClr val="tx1">
                  <a:lumMod val="65000"/>
                  <a:lumOff val="35000"/>
                </a:schemeClr>
              </a:solidFill>
              <a:latin typeface="+mn-ea"/>
            </a:endParaRPr>
          </a:p>
          <a:p>
            <a:pPr marL="353050" indent="-353050" eaLnBrk="1" hangingPunct="1">
              <a:lnSpc>
                <a:spcPct val="135000"/>
              </a:lnSpc>
              <a:buClr>
                <a:srgbClr val="002060"/>
              </a:buClr>
              <a:defRPr/>
            </a:pPr>
            <a:r>
              <a:rPr lang="zh-CN" altLang="zh-CN" sz="2000" dirty="0">
                <a:solidFill>
                  <a:schemeClr val="tx1">
                    <a:lumMod val="65000"/>
                    <a:lumOff val="35000"/>
                  </a:schemeClr>
                </a:solidFill>
                <a:latin typeface="+mn-ea"/>
              </a:rPr>
              <a:t>因缘和合</a:t>
            </a:r>
            <a:endParaRPr lang="en-US" altLang="zh-CN" sz="2000" dirty="0">
              <a:solidFill>
                <a:schemeClr val="tx1">
                  <a:lumMod val="65000"/>
                  <a:lumOff val="35000"/>
                </a:schemeClr>
              </a:solidFill>
              <a:latin typeface="+mn-ea"/>
            </a:endParaRPr>
          </a:p>
          <a:p>
            <a:pPr algn="ctr">
              <a:lnSpc>
                <a:spcPct val="150000"/>
              </a:lnSpc>
              <a:spcBef>
                <a:spcPts val="600"/>
              </a:spcBef>
              <a:buFont typeface="Arial" pitchFamily="34" charset="0"/>
              <a:buNone/>
              <a:defRPr/>
            </a:pPr>
            <a:endParaRPr lang="en-US" altLang="zh-CN" b="1" dirty="0">
              <a:solidFill>
                <a:srgbClr val="3619E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197" name="矩形 1"/>
          <p:cNvSpPr>
            <a:spLocks noChangeArrowheads="1"/>
          </p:cNvSpPr>
          <p:nvPr/>
        </p:nvSpPr>
        <p:spPr bwMode="auto">
          <a:xfrm>
            <a:off x="2329656" y="352847"/>
            <a:ext cx="4484688" cy="584775"/>
          </a:xfrm>
          <a:prstGeom prst="rect">
            <a:avLst/>
          </a:prstGeom>
          <a:noFill/>
          <a:ln w="9525">
            <a:noFill/>
            <a:miter lim="800000"/>
            <a:headEnd/>
            <a:tailEnd/>
          </a:ln>
        </p:spPr>
        <p:txBody>
          <a:bodyPr>
            <a:spAutoFit/>
          </a:bodyPr>
          <a:lstStyle/>
          <a:p>
            <a:pPr algn="ctr" defTabSz="1217613" eaLnBrk="1" hangingPunct="1"/>
            <a:r>
              <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rPr>
              <a:t>佛</a:t>
            </a:r>
            <a:r>
              <a:rPr lang="zh-CN" altLang="zh-CN" sz="3200" b="1" dirty="0">
                <a:solidFill>
                  <a:schemeClr val="bg1">
                    <a:lumMod val="65000"/>
                  </a:schemeClr>
                </a:solidFill>
                <a:latin typeface="微软雅黑" panose="020B0503020204020204" pitchFamily="34" charset="-122"/>
                <a:ea typeface="微软雅黑" panose="020B0503020204020204" pitchFamily="34" charset="-122"/>
                <a:cs typeface="+mj-cs"/>
              </a:rPr>
              <a:t>教对死亡的认识</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cs typeface="+mj-cs"/>
            </a:endParaRPr>
          </a:p>
        </p:txBody>
      </p:sp>
      <p:grpSp>
        <p:nvGrpSpPr>
          <p:cNvPr id="5" name="组合 4">
            <a:extLst>
              <a:ext uri="{FF2B5EF4-FFF2-40B4-BE49-F238E27FC236}">
                <a16:creationId xmlns:a16="http://schemas.microsoft.com/office/drawing/2014/main" id="{C34A9161-8FBC-43E2-8008-61197DF894B0}"/>
              </a:ext>
            </a:extLst>
          </p:cNvPr>
          <p:cNvGrpSpPr/>
          <p:nvPr/>
        </p:nvGrpSpPr>
        <p:grpSpPr>
          <a:xfrm>
            <a:off x="6757120" y="1628799"/>
            <a:ext cx="1764580" cy="3600401"/>
            <a:chOff x="6757120" y="1628799"/>
            <a:chExt cx="1764580" cy="3600401"/>
          </a:xfrm>
        </p:grpSpPr>
        <p:sp>
          <p:nvSpPr>
            <p:cNvPr id="3" name="矩形 2">
              <a:extLst>
                <a:ext uri="{FF2B5EF4-FFF2-40B4-BE49-F238E27FC236}">
                  <a16:creationId xmlns:a16="http://schemas.microsoft.com/office/drawing/2014/main" id="{F00A8F44-68B4-4ECA-AFA6-0AEF89850722}"/>
                </a:ext>
              </a:extLst>
            </p:cNvPr>
            <p:cNvSpPr/>
            <p:nvPr/>
          </p:nvSpPr>
          <p:spPr>
            <a:xfrm>
              <a:off x="6757120" y="1628799"/>
              <a:ext cx="1764580" cy="36004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6" descr="佛教3"/>
            <p:cNvPicPr>
              <a:picLocks noChangeAspect="1" noChangeArrowheads="1"/>
            </p:cNvPicPr>
            <p:nvPr/>
          </p:nvPicPr>
          <p:blipFill rotWithShape="1">
            <a:blip r:embed="rId5"/>
            <a:srcRect l="5595" t="3914" r="5427" b="4089"/>
            <a:stretch/>
          </p:blipFill>
          <p:spPr bwMode="auto">
            <a:xfrm>
              <a:off x="6757120" y="1736811"/>
              <a:ext cx="1764580" cy="3384376"/>
            </a:xfrm>
            <a:prstGeom prst="rect">
              <a:avLst/>
            </a:prstGeom>
            <a:noFill/>
            <a:ln w="9525">
              <a:noFill/>
              <a:miter lim="800000"/>
              <a:headEnd/>
              <a:tailEnd/>
            </a:ln>
          </p:spPr>
        </p:pic>
      </p:grpSp>
      <p:pic>
        <p:nvPicPr>
          <p:cNvPr id="2" name="音频 1">
            <a:hlinkClick r:id="" action="ppaction://media"/>
            <a:extLst>
              <a:ext uri="{FF2B5EF4-FFF2-40B4-BE49-F238E27FC236}">
                <a16:creationId xmlns:a16="http://schemas.microsoft.com/office/drawing/2014/main" id="{FA65FAEB-6471-4995-A42D-146B1C7607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314"/>
    </mc:Choice>
    <mc:Fallback xmlns="">
      <p:transition spd="slow" advTm="5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0"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1"/>
</p:tagLst>
</file>

<file path=ppt/tags/tag2.xml><?xml version="1.0" encoding="utf-8"?>
<p:tagLst xmlns:a="http://schemas.openxmlformats.org/drawingml/2006/main" xmlns:r="http://schemas.openxmlformats.org/officeDocument/2006/relationships" xmlns:p="http://schemas.openxmlformats.org/presentationml/2006/main">
  <p:tag name="TIMING" val="|50.7"/>
</p:tagLst>
</file>

<file path=ppt/tags/tag3.xml><?xml version="1.0" encoding="utf-8"?>
<p:tagLst xmlns:a="http://schemas.openxmlformats.org/drawingml/2006/main" xmlns:r="http://schemas.openxmlformats.org/officeDocument/2006/relationships" xmlns:p="http://schemas.openxmlformats.org/presentationml/2006/main">
  <p:tag name="TIMING" val="|13.1|12.2"/>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1.8|22.1"/>
</p:tagLst>
</file>

<file path=ppt/tags/tag6.xml><?xml version="1.0" encoding="utf-8"?>
<p:tagLst xmlns:a="http://schemas.openxmlformats.org/drawingml/2006/main" xmlns:r="http://schemas.openxmlformats.org/officeDocument/2006/relationships" xmlns:p="http://schemas.openxmlformats.org/presentationml/2006/main">
  <p:tag name="TIMING" val="|6.9|23.9|1.1|6.8|3.3|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TotalTime>
  <Words>1082</Words>
  <Application>Microsoft Office PowerPoint</Application>
  <PresentationFormat>全屏显示(4:3)</PresentationFormat>
  <Paragraphs>114</Paragraphs>
  <Slides>18</Slides>
  <Notes>5</Notes>
  <HiddenSlides>0</HiddenSlides>
  <MMClips>18</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18</vt:i4>
      </vt:variant>
    </vt:vector>
  </HeadingPairs>
  <TitlesOfParts>
    <vt:vector size="33" baseType="lpstr">
      <vt:lpstr>仿宋</vt:lpstr>
      <vt:lpstr>华文仿宋</vt:lpstr>
      <vt:lpstr>华文隶书</vt:lpstr>
      <vt:lpstr>隶书</vt:lpstr>
      <vt:lpstr>宋体</vt:lpstr>
      <vt:lpstr>微软雅黑</vt:lpstr>
      <vt:lpstr>幼圆</vt:lpstr>
      <vt:lpstr>Arial</vt:lpstr>
      <vt:lpstr>Calibri</vt:lpstr>
      <vt:lpstr>Franklin Gothic Book</vt:lpstr>
      <vt:lpstr>Wingdings</vt:lpstr>
      <vt:lpstr>Wingdings 2</vt:lpstr>
      <vt:lpstr>Office 主题​​</vt:lpstr>
      <vt:lpstr>2_Office 主题​​</vt:lpstr>
      <vt:lpstr>Office 主题</vt:lpstr>
      <vt:lpstr>宗教与安宁缓和医疗</vt:lpstr>
      <vt:lpstr>本课程由</vt:lpstr>
      <vt:lpstr>PowerPoint 演示文稿</vt:lpstr>
      <vt:lpstr>PowerPoint 演示文稿</vt:lpstr>
      <vt:lpstr>PowerPoint 演示文稿</vt:lpstr>
      <vt:lpstr>PowerPoint 演示文稿</vt:lpstr>
      <vt:lpstr>PowerPoint 演示文稿</vt:lpstr>
      <vt:lpstr>阐述死亡——各宗教最关注的内容 </vt:lpstr>
      <vt:lpstr>PowerPoint 演示文稿</vt:lpstr>
      <vt:lpstr>PowerPoint 演示文稿</vt:lpstr>
      <vt:lpstr>PowerPoint 演示文稿</vt:lpstr>
      <vt:lpstr>PowerPoint 演示文稿</vt:lpstr>
      <vt:lpstr>祷告室</vt:lpstr>
      <vt:lpstr>临终仪式至关重要</vt:lpstr>
      <vt:lpstr>宋某，女，77岁,2015年4月患病，7月确诊难治性急性白血病M2入住人民医院特需病房 </vt:lpstr>
      <vt:lpstr>PowerPoint 演示文稿</vt:lpstr>
      <vt:lpstr>PowerPoint 演示文稿</vt:lpstr>
      <vt:lpstr>感  谢  观  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请您输入标题</dc:title>
  <dc:creator>lenovo</dc:creator>
  <cp:lastModifiedBy>zhou xiaomo</cp:lastModifiedBy>
  <cp:revision>96</cp:revision>
  <dcterms:created xsi:type="dcterms:W3CDTF">2011-03-30T22:55:45Z</dcterms:created>
  <dcterms:modified xsi:type="dcterms:W3CDTF">2020-06-01T11:04:20Z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2052-1.0.0.1304</vt:lpwstr>
  </property>
</Properties>
</file>